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3"/>
  </p:notesMasterIdLst>
  <p:sldIdLst>
    <p:sldId id="257" r:id="rId2"/>
    <p:sldId id="268" r:id="rId3"/>
    <p:sldId id="269" r:id="rId4"/>
    <p:sldId id="295" r:id="rId5"/>
    <p:sldId id="296" r:id="rId6"/>
    <p:sldId id="279" r:id="rId7"/>
    <p:sldId id="288" r:id="rId8"/>
    <p:sldId id="281" r:id="rId9"/>
    <p:sldId id="282" r:id="rId10"/>
    <p:sldId id="283" r:id="rId11"/>
    <p:sldId id="284" r:id="rId12"/>
    <p:sldId id="285" r:id="rId13"/>
    <p:sldId id="298" r:id="rId14"/>
    <p:sldId id="299" r:id="rId15"/>
    <p:sldId id="300" r:id="rId16"/>
    <p:sldId id="293" r:id="rId17"/>
    <p:sldId id="302" r:id="rId18"/>
    <p:sldId id="301" r:id="rId19"/>
    <p:sldId id="303" r:id="rId20"/>
    <p:sldId id="304" r:id="rId21"/>
    <p:sldId id="262" r:id="rId22"/>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657615-7CF3-486B-B75A-6EAE7FA659CD}" v="1" dt="2023-10-23T13:49:46.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63" d="100"/>
          <a:sy n="63" d="100"/>
        </p:scale>
        <p:origin x="1176" y="56"/>
      </p:cViewPr>
      <p:guideLst>
        <p:guide orient="horz" pos="2160"/>
        <p:guide pos="3120"/>
      </p:guideLst>
    </p:cSldViewPr>
  </p:slideViewPr>
  <p:notesTextViewPr>
    <p:cViewPr>
      <p:scale>
        <a:sx n="1" d="1"/>
        <a:sy n="1" d="1"/>
      </p:scale>
      <p:origin x="0" y="0"/>
    </p:cViewPr>
  </p:notesTextViewPr>
  <p:notesViewPr>
    <p:cSldViewPr snapToGrid="0" showGuides="1">
      <p:cViewPr varScale="1">
        <p:scale>
          <a:sx n="122" d="100"/>
          <a:sy n="122" d="100"/>
        </p:scale>
        <p:origin x="4932"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8BC5C223-38CB-4192-B60F-86DD70D99364}" type="datetimeFigureOut">
              <a:rPr lang="da-DK" smtClean="0"/>
              <a:t>11-03-2024</a:t>
            </a:fld>
            <a:endParaRPr lang="da-DK"/>
          </a:p>
        </p:txBody>
      </p:sp>
      <p:sp>
        <p:nvSpPr>
          <p:cNvPr id="4" name="Pladsholder til slidebillede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9E4A0B-09E8-42C4-8A27-3E7381D4FFF2}" type="slidenum">
              <a:rPr lang="da-DK" smtClean="0"/>
              <a:t>‹nr.›</a:t>
            </a:fld>
            <a:endParaRPr lang="da-DK"/>
          </a:p>
        </p:txBody>
      </p:sp>
    </p:spTree>
    <p:extLst>
      <p:ext uri="{BB962C8B-B14F-4D97-AF65-F5344CB8AC3E}">
        <p14:creationId xmlns:p14="http://schemas.microsoft.com/office/powerpoint/2010/main" val="1853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03D76-FA50-430E-A2A4-F5C5C1CAFB40}"/>
              </a:ext>
            </a:extLst>
          </p:cNvPr>
          <p:cNvSpPr>
            <a:spLocks noGrp="1"/>
          </p:cNvSpPr>
          <p:nvPr>
            <p:ph type="ctrTitle"/>
          </p:nvPr>
        </p:nvSpPr>
        <p:spPr>
          <a:xfrm>
            <a:off x="564952" y="82790"/>
            <a:ext cx="6692424" cy="376772"/>
          </a:xfrm>
          <a:prstGeom prst="rect">
            <a:avLst/>
          </a:prstGeom>
        </p:spPr>
        <p:txBody>
          <a:bodyPr anchor="b">
            <a:normAutofit/>
          </a:bodyPr>
          <a:lstStyle>
            <a:lvl1pPr algn="l">
              <a:defRPr sz="1801" b="0">
                <a:latin typeface="Ebrima" panose="02000000000000000000" pitchFamily="2" charset="0"/>
                <a:ea typeface="Ebrima" panose="02000000000000000000" pitchFamily="2" charset="0"/>
                <a:cs typeface="Ebrima" panose="02000000000000000000" pitchFamily="2" charset="0"/>
              </a:defRPr>
            </a:lvl1pPr>
          </a:lstStyle>
          <a:p>
            <a:endParaRPr lang="da-DK" dirty="0"/>
          </a:p>
        </p:txBody>
      </p:sp>
      <p:sp>
        <p:nvSpPr>
          <p:cNvPr id="17" name="Pladsholder til billede 16">
            <a:extLst>
              <a:ext uri="{FF2B5EF4-FFF2-40B4-BE49-F238E27FC236}">
                <a16:creationId xmlns:a16="http://schemas.microsoft.com/office/drawing/2014/main" id="{CEF1BBC3-096E-4074-9005-EE5CF93B940E}"/>
              </a:ext>
            </a:extLst>
          </p:cNvPr>
          <p:cNvSpPr>
            <a:spLocks noGrp="1"/>
          </p:cNvSpPr>
          <p:nvPr>
            <p:ph type="pic" sz="quarter" idx="13"/>
          </p:nvPr>
        </p:nvSpPr>
        <p:spPr>
          <a:xfrm>
            <a:off x="564953" y="763326"/>
            <a:ext cx="8776098" cy="5482424"/>
          </a:xfrm>
          <a:prstGeom prst="rect">
            <a:avLst/>
          </a:prstGeom>
        </p:spPr>
        <p:txBody>
          <a:bodyPr/>
          <a:lstStyle/>
          <a:p>
            <a:endParaRPr lang="da-DK"/>
          </a:p>
        </p:txBody>
      </p:sp>
      <p:sp>
        <p:nvSpPr>
          <p:cNvPr id="19" name="Pladsholder til dato 3">
            <a:extLst>
              <a:ext uri="{FF2B5EF4-FFF2-40B4-BE49-F238E27FC236}">
                <a16:creationId xmlns:a16="http://schemas.microsoft.com/office/drawing/2014/main" id="{7E38C55E-B7F5-446C-B388-358A05DFFDEA}"/>
              </a:ext>
            </a:extLst>
          </p:cNvPr>
          <p:cNvSpPr txBox="1">
            <a:spLocks/>
          </p:cNvSpPr>
          <p:nvPr userDrawn="1"/>
        </p:nvSpPr>
        <p:spPr>
          <a:xfrm>
            <a:off x="6451018" y="6476511"/>
            <a:ext cx="2228850" cy="240865"/>
          </a:xfrm>
          <a:prstGeom prst="rect">
            <a:avLst/>
          </a:prstGeom>
        </p:spPr>
        <p:txBody>
          <a:bodyPr/>
          <a:lstStyle>
            <a:defPPr>
              <a:defRPr lang="da-DK"/>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2BA0A1-8243-4A33-BD2D-189E8204255A}" type="datetimeFigureOut">
              <a:rPr lang="da-DK" sz="1001" smtClean="0"/>
              <a:pPr/>
              <a:t>11-03-2024</a:t>
            </a:fld>
            <a:endParaRPr lang="da-DK" sz="1001" dirty="0"/>
          </a:p>
        </p:txBody>
      </p:sp>
    </p:spTree>
    <p:extLst>
      <p:ext uri="{BB962C8B-B14F-4D97-AF65-F5344CB8AC3E}">
        <p14:creationId xmlns:p14="http://schemas.microsoft.com/office/powerpoint/2010/main" val="3393760231"/>
      </p:ext>
    </p:extLst>
  </p:cSld>
  <p:clrMapOvr>
    <a:masterClrMapping/>
  </p:clrMapOvr>
  <p:extLst>
    <p:ext uri="{DCECCB84-F9BA-43D5-87BE-67443E8EF086}">
      <p15:sldGuideLst xmlns:p15="http://schemas.microsoft.com/office/powerpoint/2012/main">
        <p15:guide id="1" pos="356">
          <p15:clr>
            <a:srgbClr val="FBAE40"/>
          </p15:clr>
        </p15:guide>
        <p15:guide id="2" pos="58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pic>
        <p:nvPicPr>
          <p:cNvPr id="7" name="Pladsholder til billede 9" descr="Et billede, der indeholder græs, udendørs, himmel, opbevarer&#10;&#10;Automatisk genereret beskrivelse">
            <a:extLst>
              <a:ext uri="{FF2B5EF4-FFF2-40B4-BE49-F238E27FC236}">
                <a16:creationId xmlns:a16="http://schemas.microsoft.com/office/drawing/2014/main" id="{C8EE2608-ADC9-4830-A7BC-44C584E5EA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4951" y="763593"/>
            <a:ext cx="8768101" cy="5481637"/>
          </a:xfrm>
          <a:prstGeom prst="rect">
            <a:avLst/>
          </a:prstGeom>
        </p:spPr>
      </p:pic>
      <p:sp>
        <p:nvSpPr>
          <p:cNvPr id="4" name="Titel 4">
            <a:extLst>
              <a:ext uri="{FF2B5EF4-FFF2-40B4-BE49-F238E27FC236}">
                <a16:creationId xmlns:a16="http://schemas.microsoft.com/office/drawing/2014/main" id="{A7A237D5-7FB3-4B31-B20C-6AF25EAB8974}"/>
              </a:ext>
            </a:extLst>
          </p:cNvPr>
          <p:cNvSpPr>
            <a:spLocks noGrp="1"/>
          </p:cNvSpPr>
          <p:nvPr>
            <p:ph type="ctrTitle"/>
          </p:nvPr>
        </p:nvSpPr>
        <p:spPr>
          <a:xfrm>
            <a:off x="564952" y="82790"/>
            <a:ext cx="6692424" cy="376772"/>
          </a:xfrm>
          <a:prstGeom prst="rect">
            <a:avLst/>
          </a:prstGeom>
        </p:spPr>
        <p:txBody>
          <a:bodyPr/>
          <a:lstStyle>
            <a:lvl1pPr>
              <a:defRPr sz="1801">
                <a:latin typeface="Ebrima" panose="02000000000000000000" pitchFamily="2" charset="0"/>
                <a:ea typeface="Ebrima" panose="02000000000000000000" pitchFamily="2" charset="0"/>
                <a:cs typeface="Ebrima" panose="02000000000000000000" pitchFamily="2" charset="0"/>
              </a:defRPr>
            </a:lvl1pPr>
          </a:lstStyle>
          <a:p>
            <a:r>
              <a:rPr lang="da-DK" dirty="0"/>
              <a:t>ARCH A/S</a:t>
            </a:r>
          </a:p>
        </p:txBody>
      </p:sp>
      <p:sp>
        <p:nvSpPr>
          <p:cNvPr id="5" name="Tekstfelt 4">
            <a:extLst>
              <a:ext uri="{FF2B5EF4-FFF2-40B4-BE49-F238E27FC236}">
                <a16:creationId xmlns:a16="http://schemas.microsoft.com/office/drawing/2014/main" id="{1E1DA4DB-FA51-485B-8329-E995189920D3}"/>
              </a:ext>
            </a:extLst>
          </p:cNvPr>
          <p:cNvSpPr txBox="1"/>
          <p:nvPr userDrawn="1"/>
        </p:nvSpPr>
        <p:spPr>
          <a:xfrm>
            <a:off x="6734379" y="4174436"/>
            <a:ext cx="2420060" cy="1377300"/>
          </a:xfrm>
          <a:prstGeom prst="rect">
            <a:avLst/>
          </a:prstGeom>
          <a:solidFill>
            <a:srgbClr val="2B333E"/>
          </a:solidFill>
        </p:spPr>
        <p:txBody>
          <a:bodyPr wrap="square" rtlCol="0">
            <a:spAutoFit/>
          </a:bodyPr>
          <a:lstStyle/>
          <a:p>
            <a:endParaRPr lang="da-DK" sz="1801" dirty="0"/>
          </a:p>
        </p:txBody>
      </p:sp>
      <p:pic>
        <p:nvPicPr>
          <p:cNvPr id="8" name="Billede 7">
            <a:extLst>
              <a:ext uri="{FF2B5EF4-FFF2-40B4-BE49-F238E27FC236}">
                <a16:creationId xmlns:a16="http://schemas.microsoft.com/office/drawing/2014/main" id="{A81C9437-DD6F-40E3-9401-D1D603ECFD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779503" y="4499100"/>
            <a:ext cx="955746" cy="727972"/>
          </a:xfrm>
          <a:prstGeom prst="rect">
            <a:avLst/>
          </a:prstGeom>
        </p:spPr>
      </p:pic>
      <p:sp>
        <p:nvSpPr>
          <p:cNvPr id="9" name="Tekstfelt 8">
            <a:extLst>
              <a:ext uri="{FF2B5EF4-FFF2-40B4-BE49-F238E27FC236}">
                <a16:creationId xmlns:a16="http://schemas.microsoft.com/office/drawing/2014/main" id="{5C03882A-8BD2-4C73-98C7-216CD3C5BEDD}"/>
              </a:ext>
            </a:extLst>
          </p:cNvPr>
          <p:cNvSpPr txBox="1"/>
          <p:nvPr userDrawn="1"/>
        </p:nvSpPr>
        <p:spPr>
          <a:xfrm>
            <a:off x="7735249" y="4336018"/>
            <a:ext cx="1334318" cy="1054135"/>
          </a:xfrm>
          <a:prstGeom prst="rect">
            <a:avLst/>
          </a:prstGeom>
          <a:noFill/>
        </p:spPr>
        <p:txBody>
          <a:bodyPr wrap="square" rtlCol="0">
            <a:spAutoFit/>
          </a:bodyPr>
          <a:lstStyle/>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Med venlig hilsen</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Mette Sørensen</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Arkitekt</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+ 45 26 85 28 55</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ms@archplay.dk</a:t>
            </a:r>
          </a:p>
        </p:txBody>
      </p:sp>
    </p:spTree>
    <p:extLst>
      <p:ext uri="{BB962C8B-B14F-4D97-AF65-F5344CB8AC3E}">
        <p14:creationId xmlns:p14="http://schemas.microsoft.com/office/powerpoint/2010/main" val="197345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pic>
        <p:nvPicPr>
          <p:cNvPr id="3" name="Pladsholder til billede 9" descr="Et billede, der indeholder græs, udendørs, himmel, opbevarer&#10;&#10;Automatisk genereret beskrivelse">
            <a:extLst>
              <a:ext uri="{FF2B5EF4-FFF2-40B4-BE49-F238E27FC236}">
                <a16:creationId xmlns:a16="http://schemas.microsoft.com/office/drawing/2014/main" id="{61674584-8F85-4B92-BCAC-1A7763B981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4951" y="763593"/>
            <a:ext cx="8768101" cy="5481637"/>
          </a:xfrm>
          <a:prstGeom prst="rect">
            <a:avLst/>
          </a:prstGeom>
        </p:spPr>
      </p:pic>
      <p:sp>
        <p:nvSpPr>
          <p:cNvPr id="4" name="Titel 4">
            <a:extLst>
              <a:ext uri="{FF2B5EF4-FFF2-40B4-BE49-F238E27FC236}">
                <a16:creationId xmlns:a16="http://schemas.microsoft.com/office/drawing/2014/main" id="{A7A237D5-7FB3-4B31-B20C-6AF25EAB8974}"/>
              </a:ext>
            </a:extLst>
          </p:cNvPr>
          <p:cNvSpPr>
            <a:spLocks noGrp="1"/>
          </p:cNvSpPr>
          <p:nvPr>
            <p:ph type="ctrTitle"/>
          </p:nvPr>
        </p:nvSpPr>
        <p:spPr>
          <a:xfrm>
            <a:off x="564952" y="82790"/>
            <a:ext cx="6692424" cy="376772"/>
          </a:xfrm>
          <a:prstGeom prst="rect">
            <a:avLst/>
          </a:prstGeom>
        </p:spPr>
        <p:txBody>
          <a:bodyPr/>
          <a:lstStyle>
            <a:lvl1pPr>
              <a:defRPr sz="1801">
                <a:latin typeface="Ebrima" panose="02000000000000000000" pitchFamily="2" charset="0"/>
                <a:ea typeface="Ebrima" panose="02000000000000000000" pitchFamily="2" charset="0"/>
                <a:cs typeface="Ebrima" panose="02000000000000000000" pitchFamily="2" charset="0"/>
              </a:defRPr>
            </a:lvl1pPr>
          </a:lstStyle>
          <a:p>
            <a:r>
              <a:rPr lang="da-DK" dirty="0"/>
              <a:t>ARCH A/S</a:t>
            </a:r>
          </a:p>
        </p:txBody>
      </p:sp>
      <p:sp>
        <p:nvSpPr>
          <p:cNvPr id="5" name="Tekstfelt 4">
            <a:extLst>
              <a:ext uri="{FF2B5EF4-FFF2-40B4-BE49-F238E27FC236}">
                <a16:creationId xmlns:a16="http://schemas.microsoft.com/office/drawing/2014/main" id="{1E1DA4DB-FA51-485B-8329-E995189920D3}"/>
              </a:ext>
            </a:extLst>
          </p:cNvPr>
          <p:cNvSpPr txBox="1"/>
          <p:nvPr userDrawn="1"/>
        </p:nvSpPr>
        <p:spPr>
          <a:xfrm>
            <a:off x="6734379" y="4174436"/>
            <a:ext cx="2420060" cy="1377300"/>
          </a:xfrm>
          <a:prstGeom prst="rect">
            <a:avLst/>
          </a:prstGeom>
          <a:solidFill>
            <a:srgbClr val="2B333E"/>
          </a:solidFill>
        </p:spPr>
        <p:txBody>
          <a:bodyPr wrap="square" rtlCol="0">
            <a:spAutoFit/>
          </a:bodyPr>
          <a:lstStyle/>
          <a:p>
            <a:endParaRPr lang="da-DK" sz="1801" dirty="0"/>
          </a:p>
        </p:txBody>
      </p:sp>
      <p:sp>
        <p:nvSpPr>
          <p:cNvPr id="9" name="Tekstfelt 8">
            <a:extLst>
              <a:ext uri="{FF2B5EF4-FFF2-40B4-BE49-F238E27FC236}">
                <a16:creationId xmlns:a16="http://schemas.microsoft.com/office/drawing/2014/main" id="{5C03882A-8BD2-4C73-98C7-216CD3C5BEDD}"/>
              </a:ext>
            </a:extLst>
          </p:cNvPr>
          <p:cNvSpPr txBox="1"/>
          <p:nvPr userDrawn="1"/>
        </p:nvSpPr>
        <p:spPr>
          <a:xfrm>
            <a:off x="7735249" y="4336018"/>
            <a:ext cx="1334318" cy="1254189"/>
          </a:xfrm>
          <a:prstGeom prst="rect">
            <a:avLst/>
          </a:prstGeom>
          <a:noFill/>
        </p:spPr>
        <p:txBody>
          <a:bodyPr wrap="square" rtlCol="0">
            <a:spAutoFit/>
          </a:bodyPr>
          <a:lstStyle/>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Med venlig hilsen</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Morten Sigvardt</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Projekt konsulent</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+ 45 28 68 18 41</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mws@archplay.dk</a:t>
            </a:r>
          </a:p>
          <a:p>
            <a:pPr>
              <a:spcAft>
                <a:spcPts val="300"/>
              </a:spcAft>
            </a:pPr>
            <a:endParaRPr lang="da-DK" sz="105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1026" name="Billede 2">
            <a:extLst>
              <a:ext uri="{FF2B5EF4-FFF2-40B4-BE49-F238E27FC236}">
                <a16:creationId xmlns:a16="http://schemas.microsoft.com/office/drawing/2014/main" id="{AC9FC5A5-6F8D-8392-FB36-5319B8C30F3D}"/>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6858000" y="4374706"/>
            <a:ext cx="792377" cy="100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75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03D76-FA50-430E-A2A4-F5C5C1CAFB40}"/>
              </a:ext>
            </a:extLst>
          </p:cNvPr>
          <p:cNvSpPr>
            <a:spLocks noGrp="1"/>
          </p:cNvSpPr>
          <p:nvPr>
            <p:ph type="ctrTitle"/>
          </p:nvPr>
        </p:nvSpPr>
        <p:spPr>
          <a:xfrm>
            <a:off x="564952" y="82790"/>
            <a:ext cx="6692424" cy="376772"/>
          </a:xfrm>
          <a:prstGeom prst="rect">
            <a:avLst/>
          </a:prstGeom>
        </p:spPr>
        <p:txBody>
          <a:bodyPr anchor="b">
            <a:normAutofit/>
          </a:bodyPr>
          <a:lstStyle>
            <a:lvl1pPr algn="l">
              <a:defRPr sz="1801" b="0">
                <a:latin typeface="Ebrima" panose="02000000000000000000" pitchFamily="2" charset="0"/>
                <a:ea typeface="Ebrima" panose="02000000000000000000" pitchFamily="2" charset="0"/>
                <a:cs typeface="Ebrima" panose="02000000000000000000" pitchFamily="2" charset="0"/>
              </a:defRPr>
            </a:lvl1pPr>
          </a:lstStyle>
          <a:p>
            <a:endParaRPr lang="da-DK" dirty="0"/>
          </a:p>
        </p:txBody>
      </p:sp>
      <p:sp>
        <p:nvSpPr>
          <p:cNvPr id="17" name="Pladsholder til billede 16">
            <a:extLst>
              <a:ext uri="{FF2B5EF4-FFF2-40B4-BE49-F238E27FC236}">
                <a16:creationId xmlns:a16="http://schemas.microsoft.com/office/drawing/2014/main" id="{CEF1BBC3-096E-4074-9005-EE5CF93B940E}"/>
              </a:ext>
            </a:extLst>
          </p:cNvPr>
          <p:cNvSpPr>
            <a:spLocks noGrp="1"/>
          </p:cNvSpPr>
          <p:nvPr>
            <p:ph type="pic" sz="quarter" idx="13"/>
          </p:nvPr>
        </p:nvSpPr>
        <p:spPr>
          <a:xfrm>
            <a:off x="564953" y="763326"/>
            <a:ext cx="8776098" cy="5482424"/>
          </a:xfrm>
          <a:prstGeom prst="rect">
            <a:avLst/>
          </a:prstGeom>
        </p:spPr>
        <p:txBody>
          <a:bodyPr/>
          <a:lstStyle/>
          <a:p>
            <a:endParaRPr lang="da-DK"/>
          </a:p>
        </p:txBody>
      </p:sp>
    </p:spTree>
    <p:extLst>
      <p:ext uri="{BB962C8B-B14F-4D97-AF65-F5344CB8AC3E}">
        <p14:creationId xmlns:p14="http://schemas.microsoft.com/office/powerpoint/2010/main" val="1485513158"/>
      </p:ext>
    </p:extLst>
  </p:cSld>
  <p:clrMapOvr>
    <a:masterClrMapping/>
  </p:clrMapOvr>
  <p:extLst>
    <p:ext uri="{DCECCB84-F9BA-43D5-87BE-67443E8EF086}">
      <p15:sldGuideLst xmlns:p15="http://schemas.microsoft.com/office/powerpoint/2012/main">
        <p15:guide id="1" pos="356">
          <p15:clr>
            <a:srgbClr val="FBAE40"/>
          </p15:clr>
        </p15:guide>
        <p15:guide id="2" pos="58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8F19E82-D80E-46AB-AC6A-7FE91697C5DF}"/>
              </a:ext>
            </a:extLst>
          </p:cNvPr>
          <p:cNvSpPr>
            <a:spLocks noGrp="1"/>
          </p:cNvSpPr>
          <p:nvPr>
            <p:ph type="ctrTitle"/>
          </p:nvPr>
        </p:nvSpPr>
        <p:spPr>
          <a:xfrm>
            <a:off x="565289" y="82899"/>
            <a:ext cx="6688857" cy="376772"/>
          </a:xfrm>
          <a:prstGeom prst="rect">
            <a:avLst/>
          </a:prstGeom>
        </p:spPr>
        <p:txBody>
          <a:bodyPr anchor="b">
            <a:normAutofit/>
          </a:bodyPr>
          <a:lstStyle>
            <a:lvl1pPr algn="l">
              <a:defRPr sz="1801" b="0">
                <a:latin typeface="Ebrima" panose="02000000000000000000" pitchFamily="2" charset="0"/>
                <a:ea typeface="Ebrima" panose="02000000000000000000" pitchFamily="2" charset="0"/>
                <a:cs typeface="Ebrima" panose="02000000000000000000" pitchFamily="2" charset="0"/>
              </a:defRPr>
            </a:lvl1pPr>
          </a:lstStyle>
          <a:p>
            <a:endParaRPr lang="da-DK" dirty="0"/>
          </a:p>
        </p:txBody>
      </p:sp>
      <p:sp>
        <p:nvSpPr>
          <p:cNvPr id="12" name="Pladsholder til billede 11">
            <a:extLst>
              <a:ext uri="{FF2B5EF4-FFF2-40B4-BE49-F238E27FC236}">
                <a16:creationId xmlns:a16="http://schemas.microsoft.com/office/drawing/2014/main" id="{83DCEBEE-55BE-4E3C-8784-35B51CEC6F88}"/>
              </a:ext>
            </a:extLst>
          </p:cNvPr>
          <p:cNvSpPr>
            <a:spLocks noGrp="1"/>
          </p:cNvSpPr>
          <p:nvPr>
            <p:ph type="pic" sz="quarter" idx="11"/>
          </p:nvPr>
        </p:nvSpPr>
        <p:spPr>
          <a:xfrm>
            <a:off x="5133271" y="842963"/>
            <a:ext cx="4198326" cy="2476831"/>
          </a:xfrm>
          <a:prstGeom prst="rect">
            <a:avLst/>
          </a:prstGeom>
        </p:spPr>
        <p:txBody>
          <a:bodyPr/>
          <a:lstStyle>
            <a:lvl1pPr marL="0" indent="0">
              <a:buNone/>
              <a:defRPr/>
            </a:lvl1pPr>
          </a:lstStyle>
          <a:p>
            <a:endParaRPr lang="da-DK" dirty="0"/>
          </a:p>
        </p:txBody>
      </p:sp>
      <p:sp>
        <p:nvSpPr>
          <p:cNvPr id="13" name="Pladsholder til billede 11">
            <a:extLst>
              <a:ext uri="{FF2B5EF4-FFF2-40B4-BE49-F238E27FC236}">
                <a16:creationId xmlns:a16="http://schemas.microsoft.com/office/drawing/2014/main" id="{17F84D70-6CF6-46A0-9AB7-04E611143EB4}"/>
              </a:ext>
            </a:extLst>
          </p:cNvPr>
          <p:cNvSpPr>
            <a:spLocks noGrp="1"/>
          </p:cNvSpPr>
          <p:nvPr>
            <p:ph type="pic" sz="quarter" idx="12"/>
          </p:nvPr>
        </p:nvSpPr>
        <p:spPr>
          <a:xfrm>
            <a:off x="5133271" y="3593995"/>
            <a:ext cx="4198326" cy="2476831"/>
          </a:xfrm>
          <a:prstGeom prst="rect">
            <a:avLst/>
          </a:prstGeom>
        </p:spPr>
        <p:txBody>
          <a:bodyPr/>
          <a:lstStyle>
            <a:lvl1pPr marL="0" indent="0">
              <a:buNone/>
              <a:defRPr/>
            </a:lvl1pPr>
          </a:lstStyle>
          <a:p>
            <a:endParaRPr lang="da-DK" dirty="0"/>
          </a:p>
        </p:txBody>
      </p:sp>
      <p:sp>
        <p:nvSpPr>
          <p:cNvPr id="6" name="Pladsholder til billede 11">
            <a:extLst>
              <a:ext uri="{FF2B5EF4-FFF2-40B4-BE49-F238E27FC236}">
                <a16:creationId xmlns:a16="http://schemas.microsoft.com/office/drawing/2014/main" id="{94D1902A-33E1-4CB2-99BB-77B076922A2B}"/>
              </a:ext>
            </a:extLst>
          </p:cNvPr>
          <p:cNvSpPr>
            <a:spLocks noGrp="1"/>
          </p:cNvSpPr>
          <p:nvPr>
            <p:ph type="pic" sz="quarter" idx="13"/>
          </p:nvPr>
        </p:nvSpPr>
        <p:spPr>
          <a:xfrm>
            <a:off x="574404" y="842963"/>
            <a:ext cx="4198326" cy="2476831"/>
          </a:xfrm>
          <a:prstGeom prst="rect">
            <a:avLst/>
          </a:prstGeom>
        </p:spPr>
        <p:txBody>
          <a:bodyPr/>
          <a:lstStyle>
            <a:lvl1pPr marL="0" indent="0">
              <a:buNone/>
              <a:defRPr/>
            </a:lvl1pPr>
          </a:lstStyle>
          <a:p>
            <a:endParaRPr lang="da-DK" dirty="0"/>
          </a:p>
        </p:txBody>
      </p:sp>
      <p:sp>
        <p:nvSpPr>
          <p:cNvPr id="8" name="Pladsholder til billede 11">
            <a:extLst>
              <a:ext uri="{FF2B5EF4-FFF2-40B4-BE49-F238E27FC236}">
                <a16:creationId xmlns:a16="http://schemas.microsoft.com/office/drawing/2014/main" id="{755A4B21-5800-4D25-A02B-36987AC96373}"/>
              </a:ext>
            </a:extLst>
          </p:cNvPr>
          <p:cNvSpPr>
            <a:spLocks noGrp="1"/>
          </p:cNvSpPr>
          <p:nvPr>
            <p:ph type="pic" sz="quarter" idx="14"/>
          </p:nvPr>
        </p:nvSpPr>
        <p:spPr>
          <a:xfrm>
            <a:off x="574404" y="3593995"/>
            <a:ext cx="4198326" cy="2476831"/>
          </a:xfrm>
          <a:prstGeom prst="rect">
            <a:avLst/>
          </a:prstGeom>
        </p:spPr>
        <p:txBody>
          <a:bodyPr/>
          <a:lstStyle>
            <a:lvl1pPr marL="0" indent="0">
              <a:buNone/>
              <a:defRPr/>
            </a:lvl1pPr>
          </a:lstStyle>
          <a:p>
            <a:endParaRPr lang="da-DK" dirty="0"/>
          </a:p>
        </p:txBody>
      </p:sp>
    </p:spTree>
    <p:extLst>
      <p:ext uri="{BB962C8B-B14F-4D97-AF65-F5344CB8AC3E}">
        <p14:creationId xmlns:p14="http://schemas.microsoft.com/office/powerpoint/2010/main" val="253109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el og indholdsobjek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8F19E82-D80E-46AB-AC6A-7FE91697C5DF}"/>
              </a:ext>
            </a:extLst>
          </p:cNvPr>
          <p:cNvSpPr>
            <a:spLocks noGrp="1"/>
          </p:cNvSpPr>
          <p:nvPr>
            <p:ph type="ctrTitle"/>
          </p:nvPr>
        </p:nvSpPr>
        <p:spPr>
          <a:xfrm>
            <a:off x="565289" y="82899"/>
            <a:ext cx="6688857" cy="376772"/>
          </a:xfrm>
          <a:prstGeom prst="rect">
            <a:avLst/>
          </a:prstGeom>
        </p:spPr>
        <p:txBody>
          <a:bodyPr anchor="b">
            <a:normAutofit/>
          </a:bodyPr>
          <a:lstStyle>
            <a:lvl1pPr algn="l">
              <a:defRPr sz="1801" b="0">
                <a:latin typeface="Ebrima" panose="02000000000000000000" pitchFamily="2" charset="0"/>
                <a:ea typeface="Ebrima" panose="02000000000000000000" pitchFamily="2" charset="0"/>
                <a:cs typeface="Ebrima" panose="02000000000000000000" pitchFamily="2" charset="0"/>
              </a:defRPr>
            </a:lvl1pPr>
          </a:lstStyle>
          <a:p>
            <a:endParaRPr lang="da-DK" dirty="0"/>
          </a:p>
        </p:txBody>
      </p:sp>
      <p:sp>
        <p:nvSpPr>
          <p:cNvPr id="12" name="Pladsholder til billede 11">
            <a:extLst>
              <a:ext uri="{FF2B5EF4-FFF2-40B4-BE49-F238E27FC236}">
                <a16:creationId xmlns:a16="http://schemas.microsoft.com/office/drawing/2014/main" id="{83DCEBEE-55BE-4E3C-8784-35B51CEC6F88}"/>
              </a:ext>
            </a:extLst>
          </p:cNvPr>
          <p:cNvSpPr>
            <a:spLocks noGrp="1"/>
          </p:cNvSpPr>
          <p:nvPr>
            <p:ph type="pic" sz="quarter" idx="11"/>
          </p:nvPr>
        </p:nvSpPr>
        <p:spPr>
          <a:xfrm>
            <a:off x="5133271" y="842963"/>
            <a:ext cx="4198326" cy="2476831"/>
          </a:xfrm>
          <a:prstGeom prst="rect">
            <a:avLst/>
          </a:prstGeom>
        </p:spPr>
        <p:txBody>
          <a:bodyPr/>
          <a:lstStyle>
            <a:lvl1pPr marL="0" indent="0">
              <a:buNone/>
              <a:defRPr/>
            </a:lvl1pPr>
          </a:lstStyle>
          <a:p>
            <a:endParaRPr lang="da-DK" dirty="0"/>
          </a:p>
        </p:txBody>
      </p:sp>
      <p:sp>
        <p:nvSpPr>
          <p:cNvPr id="13" name="Pladsholder til billede 11">
            <a:extLst>
              <a:ext uri="{FF2B5EF4-FFF2-40B4-BE49-F238E27FC236}">
                <a16:creationId xmlns:a16="http://schemas.microsoft.com/office/drawing/2014/main" id="{17F84D70-6CF6-46A0-9AB7-04E611143EB4}"/>
              </a:ext>
            </a:extLst>
          </p:cNvPr>
          <p:cNvSpPr>
            <a:spLocks noGrp="1"/>
          </p:cNvSpPr>
          <p:nvPr>
            <p:ph type="pic" sz="quarter" idx="12"/>
          </p:nvPr>
        </p:nvSpPr>
        <p:spPr>
          <a:xfrm>
            <a:off x="5133271" y="3593995"/>
            <a:ext cx="4198326" cy="2476831"/>
          </a:xfrm>
          <a:prstGeom prst="rect">
            <a:avLst/>
          </a:prstGeom>
        </p:spPr>
        <p:txBody>
          <a:bodyPr/>
          <a:lstStyle>
            <a:lvl1pPr marL="0" indent="0">
              <a:buNone/>
              <a:defRPr/>
            </a:lvl1pPr>
          </a:lstStyle>
          <a:p>
            <a:endParaRPr lang="da-DK" dirty="0"/>
          </a:p>
        </p:txBody>
      </p:sp>
      <p:sp>
        <p:nvSpPr>
          <p:cNvPr id="8" name="Pladsholder til billede 11">
            <a:extLst>
              <a:ext uri="{FF2B5EF4-FFF2-40B4-BE49-F238E27FC236}">
                <a16:creationId xmlns:a16="http://schemas.microsoft.com/office/drawing/2014/main" id="{755A4B21-5800-4D25-A02B-36987AC96373}"/>
              </a:ext>
            </a:extLst>
          </p:cNvPr>
          <p:cNvSpPr>
            <a:spLocks noGrp="1"/>
          </p:cNvSpPr>
          <p:nvPr>
            <p:ph type="pic" sz="quarter" idx="14"/>
          </p:nvPr>
        </p:nvSpPr>
        <p:spPr>
          <a:xfrm>
            <a:off x="574404" y="3593995"/>
            <a:ext cx="4198326" cy="2476831"/>
          </a:xfrm>
          <a:prstGeom prst="rect">
            <a:avLst/>
          </a:prstGeom>
        </p:spPr>
        <p:txBody>
          <a:bodyPr/>
          <a:lstStyle>
            <a:lvl1pPr marL="0" indent="0">
              <a:buNone/>
              <a:defRPr/>
            </a:lvl1pPr>
          </a:lstStyle>
          <a:p>
            <a:endParaRPr lang="da-DK" dirty="0"/>
          </a:p>
        </p:txBody>
      </p:sp>
      <p:sp>
        <p:nvSpPr>
          <p:cNvPr id="9" name="Pladsholder til tekst 9">
            <a:extLst>
              <a:ext uri="{FF2B5EF4-FFF2-40B4-BE49-F238E27FC236}">
                <a16:creationId xmlns:a16="http://schemas.microsoft.com/office/drawing/2014/main" id="{E2C8291E-E7AD-40A2-84C2-2145D1430C60}"/>
              </a:ext>
            </a:extLst>
          </p:cNvPr>
          <p:cNvSpPr>
            <a:spLocks noGrp="1"/>
          </p:cNvSpPr>
          <p:nvPr>
            <p:ph type="body" sz="quarter" idx="10"/>
          </p:nvPr>
        </p:nvSpPr>
        <p:spPr>
          <a:xfrm>
            <a:off x="568518" y="842963"/>
            <a:ext cx="4198326" cy="2476831"/>
          </a:xfrm>
          <a:prstGeom prst="rect">
            <a:avLst/>
          </a:prstGeom>
        </p:spPr>
        <p:txBody>
          <a:bodyPr/>
          <a:lstStyle>
            <a:lvl1pPr marL="0" indent="0">
              <a:buNone/>
              <a:defRPr sz="1400">
                <a:latin typeface="Ebrima" panose="02000000000000000000" pitchFamily="2" charset="0"/>
                <a:ea typeface="Ebrima" panose="02000000000000000000" pitchFamily="2" charset="0"/>
                <a:cs typeface="Ebrima" panose="02000000000000000000" pitchFamily="2" charset="0"/>
              </a:defRPr>
            </a:lvl1pPr>
            <a:lvl2pPr>
              <a:defRPr>
                <a:latin typeface="Ebrima" panose="02000000000000000000" pitchFamily="2" charset="0"/>
                <a:ea typeface="Ebrima" panose="02000000000000000000" pitchFamily="2" charset="0"/>
                <a:cs typeface="Ebrima" panose="02000000000000000000" pitchFamily="2" charset="0"/>
              </a:defRPr>
            </a:lvl2pPr>
            <a:lvl3pPr>
              <a:defRPr>
                <a:latin typeface="Ebrima" panose="02000000000000000000" pitchFamily="2" charset="0"/>
                <a:ea typeface="Ebrima" panose="02000000000000000000" pitchFamily="2" charset="0"/>
                <a:cs typeface="Ebrima" panose="02000000000000000000" pitchFamily="2" charset="0"/>
              </a:defRPr>
            </a:lvl3pPr>
            <a:lvl4pPr>
              <a:defRPr>
                <a:latin typeface="Ebrima" panose="02000000000000000000" pitchFamily="2" charset="0"/>
                <a:ea typeface="Ebrima" panose="02000000000000000000" pitchFamily="2" charset="0"/>
                <a:cs typeface="Ebrima" panose="02000000000000000000" pitchFamily="2" charset="0"/>
              </a:defRPr>
            </a:lvl4pPr>
            <a:lvl5pPr>
              <a:defRPr>
                <a:latin typeface="Ebrima" panose="02000000000000000000" pitchFamily="2" charset="0"/>
                <a:ea typeface="Ebrima" panose="02000000000000000000" pitchFamily="2" charset="0"/>
                <a:cs typeface="Ebrima" panose="02000000000000000000" pitchFamily="2" charset="0"/>
              </a:defRPr>
            </a:lvl5pPr>
          </a:lstStyle>
          <a:p>
            <a:pPr lvl="0"/>
            <a:endParaRPr lang="da-DK" dirty="0"/>
          </a:p>
        </p:txBody>
      </p:sp>
    </p:spTree>
    <p:extLst>
      <p:ext uri="{BB962C8B-B14F-4D97-AF65-F5344CB8AC3E}">
        <p14:creationId xmlns:p14="http://schemas.microsoft.com/office/powerpoint/2010/main" val="76124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8F19E82-D80E-46AB-AC6A-7FE91697C5DF}"/>
              </a:ext>
            </a:extLst>
          </p:cNvPr>
          <p:cNvSpPr>
            <a:spLocks noGrp="1"/>
          </p:cNvSpPr>
          <p:nvPr>
            <p:ph type="ctrTitle"/>
          </p:nvPr>
        </p:nvSpPr>
        <p:spPr>
          <a:xfrm>
            <a:off x="565289" y="82899"/>
            <a:ext cx="6688857" cy="376772"/>
          </a:xfrm>
          <a:prstGeom prst="rect">
            <a:avLst/>
          </a:prstGeom>
        </p:spPr>
        <p:txBody>
          <a:bodyPr anchor="b">
            <a:normAutofit/>
          </a:bodyPr>
          <a:lstStyle>
            <a:lvl1pPr algn="l">
              <a:defRPr sz="1801" b="0">
                <a:latin typeface="Ebrima" panose="02000000000000000000" pitchFamily="2" charset="0"/>
                <a:ea typeface="Ebrima" panose="02000000000000000000" pitchFamily="2" charset="0"/>
                <a:cs typeface="Ebrima" panose="02000000000000000000" pitchFamily="2" charset="0"/>
              </a:defRPr>
            </a:lvl1pPr>
          </a:lstStyle>
          <a:p>
            <a:endParaRPr lang="da-DK" dirty="0"/>
          </a:p>
        </p:txBody>
      </p:sp>
      <p:sp>
        <p:nvSpPr>
          <p:cNvPr id="10" name="Pladsholder til tekst 9">
            <a:extLst>
              <a:ext uri="{FF2B5EF4-FFF2-40B4-BE49-F238E27FC236}">
                <a16:creationId xmlns:a16="http://schemas.microsoft.com/office/drawing/2014/main" id="{3234EB1B-C30E-4476-94D1-ADD6BE21CD26}"/>
              </a:ext>
            </a:extLst>
          </p:cNvPr>
          <p:cNvSpPr>
            <a:spLocks noGrp="1"/>
          </p:cNvSpPr>
          <p:nvPr>
            <p:ph type="body" sz="quarter" idx="10"/>
          </p:nvPr>
        </p:nvSpPr>
        <p:spPr>
          <a:xfrm>
            <a:off x="568518" y="842963"/>
            <a:ext cx="3741123" cy="5338762"/>
          </a:xfrm>
          <a:prstGeom prst="rect">
            <a:avLst/>
          </a:prstGeom>
        </p:spPr>
        <p:txBody>
          <a:bodyPr/>
          <a:lstStyle>
            <a:lvl1pPr marL="0" indent="0">
              <a:buNone/>
              <a:defRPr sz="1400">
                <a:latin typeface="Ebrima" panose="02000000000000000000" pitchFamily="2" charset="0"/>
                <a:ea typeface="Ebrima" panose="02000000000000000000" pitchFamily="2" charset="0"/>
                <a:cs typeface="Ebrima" panose="02000000000000000000" pitchFamily="2" charset="0"/>
              </a:defRPr>
            </a:lvl1pPr>
            <a:lvl2pPr>
              <a:defRPr>
                <a:latin typeface="Ebrima" panose="02000000000000000000" pitchFamily="2" charset="0"/>
                <a:ea typeface="Ebrima" panose="02000000000000000000" pitchFamily="2" charset="0"/>
                <a:cs typeface="Ebrima" panose="02000000000000000000" pitchFamily="2" charset="0"/>
              </a:defRPr>
            </a:lvl2pPr>
            <a:lvl3pPr>
              <a:defRPr>
                <a:latin typeface="Ebrima" panose="02000000000000000000" pitchFamily="2" charset="0"/>
                <a:ea typeface="Ebrima" panose="02000000000000000000" pitchFamily="2" charset="0"/>
                <a:cs typeface="Ebrima" panose="02000000000000000000" pitchFamily="2" charset="0"/>
              </a:defRPr>
            </a:lvl3pPr>
            <a:lvl4pPr>
              <a:defRPr>
                <a:latin typeface="Ebrima" panose="02000000000000000000" pitchFamily="2" charset="0"/>
                <a:ea typeface="Ebrima" panose="02000000000000000000" pitchFamily="2" charset="0"/>
                <a:cs typeface="Ebrima" panose="02000000000000000000" pitchFamily="2" charset="0"/>
              </a:defRPr>
            </a:lvl4pPr>
            <a:lvl5pPr>
              <a:defRPr>
                <a:latin typeface="Ebrima" panose="02000000000000000000" pitchFamily="2" charset="0"/>
                <a:ea typeface="Ebrima" panose="02000000000000000000" pitchFamily="2" charset="0"/>
                <a:cs typeface="Ebrima" panose="02000000000000000000" pitchFamily="2" charset="0"/>
              </a:defRPr>
            </a:lvl5pPr>
          </a:lstStyle>
          <a:p>
            <a:pPr lvl="0"/>
            <a:endParaRPr lang="da-DK" dirty="0"/>
          </a:p>
        </p:txBody>
      </p:sp>
      <p:sp>
        <p:nvSpPr>
          <p:cNvPr id="12" name="Pladsholder til billede 11">
            <a:extLst>
              <a:ext uri="{FF2B5EF4-FFF2-40B4-BE49-F238E27FC236}">
                <a16:creationId xmlns:a16="http://schemas.microsoft.com/office/drawing/2014/main" id="{83DCEBEE-55BE-4E3C-8784-35B51CEC6F88}"/>
              </a:ext>
            </a:extLst>
          </p:cNvPr>
          <p:cNvSpPr>
            <a:spLocks noGrp="1"/>
          </p:cNvSpPr>
          <p:nvPr>
            <p:ph type="pic" sz="quarter" idx="11"/>
          </p:nvPr>
        </p:nvSpPr>
        <p:spPr>
          <a:xfrm>
            <a:off x="5139156" y="842963"/>
            <a:ext cx="4198326" cy="5338762"/>
          </a:xfrm>
          <a:prstGeom prst="rect">
            <a:avLst/>
          </a:prstGeom>
        </p:spPr>
        <p:txBody>
          <a:bodyPr/>
          <a:lstStyle>
            <a:lvl1pPr marL="0" indent="0">
              <a:buNone/>
              <a:defRPr/>
            </a:lvl1pPr>
          </a:lstStyle>
          <a:p>
            <a:endParaRPr lang="da-DK" dirty="0"/>
          </a:p>
        </p:txBody>
      </p:sp>
    </p:spTree>
    <p:extLst>
      <p:ext uri="{BB962C8B-B14F-4D97-AF65-F5344CB8AC3E}">
        <p14:creationId xmlns:p14="http://schemas.microsoft.com/office/powerpoint/2010/main" val="190061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8F19E82-D80E-46AB-AC6A-7FE91697C5DF}"/>
              </a:ext>
            </a:extLst>
          </p:cNvPr>
          <p:cNvSpPr>
            <a:spLocks noGrp="1"/>
          </p:cNvSpPr>
          <p:nvPr>
            <p:ph type="ctrTitle"/>
          </p:nvPr>
        </p:nvSpPr>
        <p:spPr>
          <a:xfrm>
            <a:off x="565289" y="82899"/>
            <a:ext cx="6688857" cy="376772"/>
          </a:xfrm>
          <a:prstGeom prst="rect">
            <a:avLst/>
          </a:prstGeom>
        </p:spPr>
        <p:txBody>
          <a:bodyPr anchor="b">
            <a:normAutofit/>
          </a:bodyPr>
          <a:lstStyle>
            <a:lvl1pPr algn="l">
              <a:defRPr sz="1801" b="0">
                <a:latin typeface="Ebrima" panose="02000000000000000000" pitchFamily="2" charset="0"/>
                <a:ea typeface="Ebrima" panose="02000000000000000000" pitchFamily="2" charset="0"/>
                <a:cs typeface="Ebrima" panose="02000000000000000000" pitchFamily="2" charset="0"/>
              </a:defRPr>
            </a:lvl1pPr>
          </a:lstStyle>
          <a:p>
            <a:endParaRPr lang="da-DK" dirty="0"/>
          </a:p>
        </p:txBody>
      </p:sp>
      <p:sp>
        <p:nvSpPr>
          <p:cNvPr id="10" name="Pladsholder til tekst 9">
            <a:extLst>
              <a:ext uri="{FF2B5EF4-FFF2-40B4-BE49-F238E27FC236}">
                <a16:creationId xmlns:a16="http://schemas.microsoft.com/office/drawing/2014/main" id="{3234EB1B-C30E-4476-94D1-ADD6BE21CD26}"/>
              </a:ext>
            </a:extLst>
          </p:cNvPr>
          <p:cNvSpPr>
            <a:spLocks noGrp="1"/>
          </p:cNvSpPr>
          <p:nvPr>
            <p:ph type="body" sz="quarter" idx="10"/>
          </p:nvPr>
        </p:nvSpPr>
        <p:spPr>
          <a:xfrm>
            <a:off x="568518" y="842963"/>
            <a:ext cx="3741123" cy="5338762"/>
          </a:xfrm>
          <a:prstGeom prst="rect">
            <a:avLst/>
          </a:prstGeom>
        </p:spPr>
        <p:txBody>
          <a:bodyPr/>
          <a:lstStyle>
            <a:lvl1pPr marL="0" indent="0">
              <a:buNone/>
              <a:defRPr sz="1400">
                <a:latin typeface="Ebrima" panose="02000000000000000000" pitchFamily="2" charset="0"/>
                <a:ea typeface="Ebrima" panose="02000000000000000000" pitchFamily="2" charset="0"/>
                <a:cs typeface="Ebrima" panose="02000000000000000000" pitchFamily="2" charset="0"/>
              </a:defRPr>
            </a:lvl1pPr>
            <a:lvl2pPr>
              <a:defRPr>
                <a:latin typeface="Ebrima" panose="02000000000000000000" pitchFamily="2" charset="0"/>
                <a:ea typeface="Ebrima" panose="02000000000000000000" pitchFamily="2" charset="0"/>
                <a:cs typeface="Ebrima" panose="02000000000000000000" pitchFamily="2" charset="0"/>
              </a:defRPr>
            </a:lvl2pPr>
            <a:lvl3pPr>
              <a:defRPr>
                <a:latin typeface="Ebrima" panose="02000000000000000000" pitchFamily="2" charset="0"/>
                <a:ea typeface="Ebrima" panose="02000000000000000000" pitchFamily="2" charset="0"/>
                <a:cs typeface="Ebrima" panose="02000000000000000000" pitchFamily="2" charset="0"/>
              </a:defRPr>
            </a:lvl3pPr>
            <a:lvl4pPr>
              <a:defRPr>
                <a:latin typeface="Ebrima" panose="02000000000000000000" pitchFamily="2" charset="0"/>
                <a:ea typeface="Ebrima" panose="02000000000000000000" pitchFamily="2" charset="0"/>
                <a:cs typeface="Ebrima" panose="02000000000000000000" pitchFamily="2" charset="0"/>
              </a:defRPr>
            </a:lvl4pPr>
            <a:lvl5pPr>
              <a:defRPr>
                <a:latin typeface="Ebrima" panose="02000000000000000000" pitchFamily="2" charset="0"/>
                <a:ea typeface="Ebrima" panose="02000000000000000000" pitchFamily="2" charset="0"/>
                <a:cs typeface="Ebrima" panose="02000000000000000000" pitchFamily="2" charset="0"/>
              </a:defRPr>
            </a:lvl5pPr>
          </a:lstStyle>
          <a:p>
            <a:pPr lvl="0"/>
            <a:endParaRPr lang="da-DK" dirty="0"/>
          </a:p>
        </p:txBody>
      </p:sp>
      <p:sp>
        <p:nvSpPr>
          <p:cNvPr id="12" name="Pladsholder til billede 11">
            <a:extLst>
              <a:ext uri="{FF2B5EF4-FFF2-40B4-BE49-F238E27FC236}">
                <a16:creationId xmlns:a16="http://schemas.microsoft.com/office/drawing/2014/main" id="{83DCEBEE-55BE-4E3C-8784-35B51CEC6F88}"/>
              </a:ext>
            </a:extLst>
          </p:cNvPr>
          <p:cNvSpPr>
            <a:spLocks noGrp="1"/>
          </p:cNvSpPr>
          <p:nvPr>
            <p:ph type="pic" sz="quarter" idx="11"/>
          </p:nvPr>
        </p:nvSpPr>
        <p:spPr>
          <a:xfrm>
            <a:off x="4830501" y="1978306"/>
            <a:ext cx="4506981" cy="2901387"/>
          </a:xfrm>
          <a:prstGeom prst="rect">
            <a:avLst/>
          </a:prstGeom>
        </p:spPr>
        <p:txBody>
          <a:bodyPr/>
          <a:lstStyle>
            <a:lvl1pPr marL="0" indent="0">
              <a:buNone/>
              <a:defRPr/>
            </a:lvl1pPr>
          </a:lstStyle>
          <a:p>
            <a:endParaRPr lang="da-DK" dirty="0"/>
          </a:p>
        </p:txBody>
      </p:sp>
    </p:spTree>
    <p:extLst>
      <p:ext uri="{BB962C8B-B14F-4D97-AF65-F5344CB8AC3E}">
        <p14:creationId xmlns:p14="http://schemas.microsoft.com/office/powerpoint/2010/main" val="241427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8F19E82-D80E-46AB-AC6A-7FE91697C5DF}"/>
              </a:ext>
            </a:extLst>
          </p:cNvPr>
          <p:cNvSpPr>
            <a:spLocks noGrp="1"/>
          </p:cNvSpPr>
          <p:nvPr>
            <p:ph type="ctrTitle"/>
          </p:nvPr>
        </p:nvSpPr>
        <p:spPr>
          <a:xfrm>
            <a:off x="565289" y="82899"/>
            <a:ext cx="6688857" cy="376772"/>
          </a:xfrm>
          <a:prstGeom prst="rect">
            <a:avLst/>
          </a:prstGeom>
        </p:spPr>
        <p:txBody>
          <a:bodyPr anchor="b">
            <a:normAutofit/>
          </a:bodyPr>
          <a:lstStyle>
            <a:lvl1pPr algn="l">
              <a:defRPr sz="1801" b="0">
                <a:latin typeface="Ebrima" panose="02000000000000000000" pitchFamily="2" charset="0"/>
                <a:ea typeface="Ebrima" panose="02000000000000000000" pitchFamily="2" charset="0"/>
                <a:cs typeface="Ebrima" panose="02000000000000000000" pitchFamily="2" charset="0"/>
              </a:defRPr>
            </a:lvl1pPr>
          </a:lstStyle>
          <a:p>
            <a:endParaRPr lang="da-DK" dirty="0"/>
          </a:p>
        </p:txBody>
      </p:sp>
      <p:sp>
        <p:nvSpPr>
          <p:cNvPr id="10" name="Pladsholder til tekst 9">
            <a:extLst>
              <a:ext uri="{FF2B5EF4-FFF2-40B4-BE49-F238E27FC236}">
                <a16:creationId xmlns:a16="http://schemas.microsoft.com/office/drawing/2014/main" id="{3234EB1B-C30E-4476-94D1-ADD6BE21CD26}"/>
              </a:ext>
            </a:extLst>
          </p:cNvPr>
          <p:cNvSpPr>
            <a:spLocks noGrp="1"/>
          </p:cNvSpPr>
          <p:nvPr>
            <p:ph type="body" sz="quarter" idx="10"/>
          </p:nvPr>
        </p:nvSpPr>
        <p:spPr>
          <a:xfrm>
            <a:off x="568518" y="842963"/>
            <a:ext cx="3176885" cy="5338762"/>
          </a:xfrm>
          <a:prstGeom prst="rect">
            <a:avLst/>
          </a:prstGeom>
        </p:spPr>
        <p:txBody>
          <a:bodyPr/>
          <a:lstStyle>
            <a:lvl1pPr marL="0" indent="0">
              <a:buNone/>
              <a:defRPr sz="1400">
                <a:latin typeface="Ebrima" panose="02000000000000000000" pitchFamily="2" charset="0"/>
                <a:ea typeface="Ebrima" panose="02000000000000000000" pitchFamily="2" charset="0"/>
                <a:cs typeface="Ebrima" panose="02000000000000000000" pitchFamily="2" charset="0"/>
              </a:defRPr>
            </a:lvl1pPr>
            <a:lvl2pPr>
              <a:defRPr>
                <a:latin typeface="Ebrima" panose="02000000000000000000" pitchFamily="2" charset="0"/>
                <a:ea typeface="Ebrima" panose="02000000000000000000" pitchFamily="2" charset="0"/>
                <a:cs typeface="Ebrima" panose="02000000000000000000" pitchFamily="2" charset="0"/>
              </a:defRPr>
            </a:lvl2pPr>
            <a:lvl3pPr>
              <a:defRPr>
                <a:latin typeface="Ebrima" panose="02000000000000000000" pitchFamily="2" charset="0"/>
                <a:ea typeface="Ebrima" panose="02000000000000000000" pitchFamily="2" charset="0"/>
                <a:cs typeface="Ebrima" panose="02000000000000000000" pitchFamily="2" charset="0"/>
              </a:defRPr>
            </a:lvl3pPr>
            <a:lvl4pPr>
              <a:defRPr>
                <a:latin typeface="Ebrima" panose="02000000000000000000" pitchFamily="2" charset="0"/>
                <a:ea typeface="Ebrima" panose="02000000000000000000" pitchFamily="2" charset="0"/>
                <a:cs typeface="Ebrima" panose="02000000000000000000" pitchFamily="2" charset="0"/>
              </a:defRPr>
            </a:lvl4pPr>
            <a:lvl5pPr>
              <a:defRPr>
                <a:latin typeface="Ebrima" panose="02000000000000000000" pitchFamily="2" charset="0"/>
                <a:ea typeface="Ebrima" panose="02000000000000000000" pitchFamily="2" charset="0"/>
                <a:cs typeface="Ebrima" panose="02000000000000000000" pitchFamily="2" charset="0"/>
              </a:defRPr>
            </a:lvl5pPr>
          </a:lstStyle>
          <a:p>
            <a:pPr lvl="0"/>
            <a:endParaRPr lang="da-DK" dirty="0"/>
          </a:p>
        </p:txBody>
      </p:sp>
      <p:sp>
        <p:nvSpPr>
          <p:cNvPr id="13" name="Pladsholder til billede 11">
            <a:extLst>
              <a:ext uri="{FF2B5EF4-FFF2-40B4-BE49-F238E27FC236}">
                <a16:creationId xmlns:a16="http://schemas.microsoft.com/office/drawing/2014/main" id="{17F84D70-6CF6-46A0-9AB7-04E611143EB4}"/>
              </a:ext>
            </a:extLst>
          </p:cNvPr>
          <p:cNvSpPr>
            <a:spLocks noGrp="1"/>
          </p:cNvSpPr>
          <p:nvPr>
            <p:ph type="pic" sz="quarter" idx="12"/>
          </p:nvPr>
        </p:nvSpPr>
        <p:spPr>
          <a:xfrm>
            <a:off x="3834270" y="842964"/>
            <a:ext cx="5497329" cy="5338762"/>
          </a:xfrm>
          <a:prstGeom prst="rect">
            <a:avLst/>
          </a:prstGeom>
        </p:spPr>
        <p:txBody>
          <a:bodyPr/>
          <a:lstStyle>
            <a:lvl1pPr marL="0" indent="0">
              <a:buNone/>
              <a:defRPr/>
            </a:lvl1pPr>
          </a:lstStyle>
          <a:p>
            <a:endParaRPr lang="da-DK" dirty="0"/>
          </a:p>
        </p:txBody>
      </p:sp>
    </p:spTree>
    <p:extLst>
      <p:ext uri="{BB962C8B-B14F-4D97-AF65-F5344CB8AC3E}">
        <p14:creationId xmlns:p14="http://schemas.microsoft.com/office/powerpoint/2010/main" val="145389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03D76-FA50-430E-A2A4-F5C5C1CAFB40}"/>
              </a:ext>
            </a:extLst>
          </p:cNvPr>
          <p:cNvSpPr>
            <a:spLocks noGrp="1"/>
          </p:cNvSpPr>
          <p:nvPr>
            <p:ph type="ctrTitle"/>
          </p:nvPr>
        </p:nvSpPr>
        <p:spPr>
          <a:xfrm>
            <a:off x="564952" y="82790"/>
            <a:ext cx="6692424" cy="376772"/>
          </a:xfrm>
          <a:prstGeom prst="rect">
            <a:avLst/>
          </a:prstGeom>
        </p:spPr>
        <p:txBody>
          <a:bodyPr anchor="b">
            <a:normAutofit/>
          </a:bodyPr>
          <a:lstStyle>
            <a:lvl1pPr algn="l">
              <a:defRPr sz="1801" b="0">
                <a:latin typeface="Ebrima" panose="02000000000000000000" pitchFamily="2" charset="0"/>
                <a:ea typeface="Ebrima" panose="02000000000000000000" pitchFamily="2" charset="0"/>
                <a:cs typeface="Ebrima" panose="02000000000000000000" pitchFamily="2" charset="0"/>
              </a:defRPr>
            </a:lvl1pPr>
          </a:lstStyle>
          <a:p>
            <a:endParaRPr lang="da-DK" dirty="0"/>
          </a:p>
        </p:txBody>
      </p:sp>
      <p:sp>
        <p:nvSpPr>
          <p:cNvPr id="6" name="Pladsholder til tekst 5">
            <a:extLst>
              <a:ext uri="{FF2B5EF4-FFF2-40B4-BE49-F238E27FC236}">
                <a16:creationId xmlns:a16="http://schemas.microsoft.com/office/drawing/2014/main" id="{FE75BC6E-9ABC-428E-8354-1A8C3D602D7F}"/>
              </a:ext>
            </a:extLst>
          </p:cNvPr>
          <p:cNvSpPr>
            <a:spLocks noGrp="1"/>
          </p:cNvSpPr>
          <p:nvPr>
            <p:ph type="body" sz="quarter" idx="11"/>
          </p:nvPr>
        </p:nvSpPr>
        <p:spPr>
          <a:xfrm>
            <a:off x="564952" y="5689605"/>
            <a:ext cx="8776097" cy="544513"/>
          </a:xfrm>
          <a:prstGeom prst="rect">
            <a:avLst/>
          </a:prstGeom>
        </p:spPr>
        <p:txBody>
          <a:bodyPr/>
          <a:lstStyle>
            <a:lvl1pPr>
              <a:defRPr lang="da-DK" sz="800" smtClean="0">
                <a:effectLst/>
                <a:latin typeface="Ebrima" panose="02000000000000000000" pitchFamily="2" charset="0"/>
                <a:ea typeface="Ebrima" panose="02000000000000000000" pitchFamily="2" charset="0"/>
                <a:cs typeface="Ebrima" panose="02000000000000000000" pitchFamily="2" charset="0"/>
              </a:defRPr>
            </a:lvl1pPr>
          </a:lstStyle>
          <a:p>
            <a:endParaRPr lang="da-DK" sz="1001"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490761208"/>
      </p:ext>
    </p:extLst>
  </p:cSld>
  <p:clrMapOvr>
    <a:masterClrMapping/>
  </p:clrMapOvr>
  <p:extLst>
    <p:ext uri="{DCECCB84-F9BA-43D5-87BE-67443E8EF086}">
      <p15:sldGuideLst xmlns:p15="http://schemas.microsoft.com/office/powerpoint/2012/main">
        <p15:guide id="1" pos="356">
          <p15:clr>
            <a:srgbClr val="FBAE40"/>
          </p15:clr>
        </p15:guide>
        <p15:guide id="2" pos="58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pic>
        <p:nvPicPr>
          <p:cNvPr id="7" name="Pladsholder til billede 9" descr="Et billede, der indeholder græs, udendørs, himmel, opbevarer&#10;&#10;Automatisk genereret beskrivelse">
            <a:extLst>
              <a:ext uri="{FF2B5EF4-FFF2-40B4-BE49-F238E27FC236}">
                <a16:creationId xmlns:a16="http://schemas.microsoft.com/office/drawing/2014/main" id="{842C2E6F-BE8E-4253-BCC0-3224BC444D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4951" y="763593"/>
            <a:ext cx="8768101" cy="5481637"/>
          </a:xfrm>
          <a:prstGeom prst="rect">
            <a:avLst/>
          </a:prstGeom>
        </p:spPr>
      </p:pic>
      <p:sp>
        <p:nvSpPr>
          <p:cNvPr id="4" name="Titel 4">
            <a:extLst>
              <a:ext uri="{FF2B5EF4-FFF2-40B4-BE49-F238E27FC236}">
                <a16:creationId xmlns:a16="http://schemas.microsoft.com/office/drawing/2014/main" id="{A7A237D5-7FB3-4B31-B20C-6AF25EAB8974}"/>
              </a:ext>
            </a:extLst>
          </p:cNvPr>
          <p:cNvSpPr>
            <a:spLocks noGrp="1"/>
          </p:cNvSpPr>
          <p:nvPr>
            <p:ph type="ctrTitle"/>
          </p:nvPr>
        </p:nvSpPr>
        <p:spPr>
          <a:xfrm>
            <a:off x="564952" y="82790"/>
            <a:ext cx="6692424" cy="376772"/>
          </a:xfrm>
          <a:prstGeom prst="rect">
            <a:avLst/>
          </a:prstGeom>
        </p:spPr>
        <p:txBody>
          <a:bodyPr/>
          <a:lstStyle>
            <a:lvl1pPr>
              <a:defRPr sz="1801">
                <a:latin typeface="Ebrima" panose="02000000000000000000" pitchFamily="2" charset="0"/>
                <a:ea typeface="Ebrima" panose="02000000000000000000" pitchFamily="2" charset="0"/>
                <a:cs typeface="Ebrima" panose="02000000000000000000" pitchFamily="2" charset="0"/>
              </a:defRPr>
            </a:lvl1pPr>
          </a:lstStyle>
          <a:p>
            <a:r>
              <a:rPr lang="da-DK" dirty="0"/>
              <a:t>ARCH A/S</a:t>
            </a:r>
          </a:p>
        </p:txBody>
      </p:sp>
      <p:sp>
        <p:nvSpPr>
          <p:cNvPr id="5" name="Tekstfelt 4">
            <a:extLst>
              <a:ext uri="{FF2B5EF4-FFF2-40B4-BE49-F238E27FC236}">
                <a16:creationId xmlns:a16="http://schemas.microsoft.com/office/drawing/2014/main" id="{1E1DA4DB-FA51-485B-8329-E995189920D3}"/>
              </a:ext>
            </a:extLst>
          </p:cNvPr>
          <p:cNvSpPr txBox="1"/>
          <p:nvPr userDrawn="1"/>
        </p:nvSpPr>
        <p:spPr>
          <a:xfrm>
            <a:off x="6734379" y="4174436"/>
            <a:ext cx="2420060" cy="1377300"/>
          </a:xfrm>
          <a:prstGeom prst="rect">
            <a:avLst/>
          </a:prstGeom>
          <a:solidFill>
            <a:srgbClr val="2B333E"/>
          </a:solidFill>
        </p:spPr>
        <p:txBody>
          <a:bodyPr wrap="square" rtlCol="0">
            <a:spAutoFit/>
          </a:bodyPr>
          <a:lstStyle/>
          <a:p>
            <a:endParaRPr lang="da-DK" sz="1801" dirty="0"/>
          </a:p>
        </p:txBody>
      </p:sp>
      <p:pic>
        <p:nvPicPr>
          <p:cNvPr id="8" name="Billede 7">
            <a:extLst>
              <a:ext uri="{FF2B5EF4-FFF2-40B4-BE49-F238E27FC236}">
                <a16:creationId xmlns:a16="http://schemas.microsoft.com/office/drawing/2014/main" id="{A81C9437-DD6F-40E3-9401-D1D603ECFD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64375" y="4339085"/>
            <a:ext cx="810001" cy="1080000"/>
          </a:xfrm>
          <a:prstGeom prst="rect">
            <a:avLst/>
          </a:prstGeom>
        </p:spPr>
      </p:pic>
      <p:sp>
        <p:nvSpPr>
          <p:cNvPr id="9" name="Tekstfelt 8">
            <a:extLst>
              <a:ext uri="{FF2B5EF4-FFF2-40B4-BE49-F238E27FC236}">
                <a16:creationId xmlns:a16="http://schemas.microsoft.com/office/drawing/2014/main" id="{5C03882A-8BD2-4C73-98C7-216CD3C5BEDD}"/>
              </a:ext>
            </a:extLst>
          </p:cNvPr>
          <p:cNvSpPr txBox="1"/>
          <p:nvPr userDrawn="1"/>
        </p:nvSpPr>
        <p:spPr>
          <a:xfrm>
            <a:off x="7735249" y="4336018"/>
            <a:ext cx="1334318" cy="1054135"/>
          </a:xfrm>
          <a:prstGeom prst="rect">
            <a:avLst/>
          </a:prstGeom>
          <a:noFill/>
        </p:spPr>
        <p:txBody>
          <a:bodyPr wrap="square" rtlCol="0">
            <a:spAutoFit/>
          </a:bodyPr>
          <a:lstStyle/>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Med venlig hilsen</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Jesper Kristiansen</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Konsulent</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+ 45 28 77 70 63</a:t>
            </a:r>
          </a:p>
          <a:p>
            <a:pPr>
              <a:spcAft>
                <a:spcPts val="300"/>
              </a:spcAft>
            </a:pPr>
            <a:r>
              <a:rPr lang="da-DK" sz="1050" dirty="0">
                <a:solidFill>
                  <a:schemeClr val="bg1"/>
                </a:solidFill>
                <a:latin typeface="Ebrima" panose="02000000000000000000" pitchFamily="2" charset="0"/>
                <a:ea typeface="Ebrima" panose="02000000000000000000" pitchFamily="2" charset="0"/>
                <a:cs typeface="Ebrima" panose="02000000000000000000" pitchFamily="2" charset="0"/>
              </a:rPr>
              <a:t>jk@archplay.dk</a:t>
            </a:r>
          </a:p>
        </p:txBody>
      </p:sp>
    </p:spTree>
    <p:extLst>
      <p:ext uri="{BB962C8B-B14F-4D97-AF65-F5344CB8AC3E}">
        <p14:creationId xmlns:p14="http://schemas.microsoft.com/office/powerpoint/2010/main" val="352745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ladsholder til slidenummer 5">
            <a:extLst>
              <a:ext uri="{FF2B5EF4-FFF2-40B4-BE49-F238E27FC236}">
                <a16:creationId xmlns:a16="http://schemas.microsoft.com/office/drawing/2014/main" id="{BEF8A4D6-1EA8-4F06-A575-838A75159CB3}"/>
              </a:ext>
            </a:extLst>
          </p:cNvPr>
          <p:cNvSpPr txBox="1">
            <a:spLocks/>
          </p:cNvSpPr>
          <p:nvPr userDrawn="1"/>
        </p:nvSpPr>
        <p:spPr>
          <a:xfrm>
            <a:off x="8552817" y="6492750"/>
            <a:ext cx="784668" cy="240866"/>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0E11F15-CCC4-4B8E-A119-B48A4E1BEE5C}" type="slidenum">
              <a:rPr lang="da-DK" sz="1001" smtClean="0"/>
              <a:pPr algn="r"/>
              <a:t>‹nr.›</a:t>
            </a:fld>
            <a:endParaRPr lang="da-DK" sz="1001" dirty="0"/>
          </a:p>
        </p:txBody>
      </p:sp>
      <p:pic>
        <p:nvPicPr>
          <p:cNvPr id="12" name="Billede 11">
            <a:extLst>
              <a:ext uri="{FF2B5EF4-FFF2-40B4-BE49-F238E27FC236}">
                <a16:creationId xmlns:a16="http://schemas.microsoft.com/office/drawing/2014/main" id="{04CAECE3-F01D-4B42-8C99-D86B9D77AFE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68519" y="568002"/>
            <a:ext cx="7758983" cy="116186"/>
          </a:xfrm>
          <a:prstGeom prst="rect">
            <a:avLst/>
          </a:prstGeom>
        </p:spPr>
      </p:pic>
      <p:pic>
        <p:nvPicPr>
          <p:cNvPr id="13" name="Billede 12">
            <a:extLst>
              <a:ext uri="{FF2B5EF4-FFF2-40B4-BE49-F238E27FC236}">
                <a16:creationId xmlns:a16="http://schemas.microsoft.com/office/drawing/2014/main" id="{E65B9742-D849-4EE2-85C3-8CCA6707A24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68518" y="6299795"/>
            <a:ext cx="8768965" cy="131310"/>
          </a:xfrm>
          <a:prstGeom prst="rect">
            <a:avLst/>
          </a:prstGeom>
        </p:spPr>
      </p:pic>
    </p:spTree>
    <p:extLst>
      <p:ext uri="{BB962C8B-B14F-4D97-AF65-F5344CB8AC3E}">
        <p14:creationId xmlns:p14="http://schemas.microsoft.com/office/powerpoint/2010/main" val="36962025"/>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89" r:id="rId3"/>
    <p:sldLayoutId id="2147483690" r:id="rId4"/>
    <p:sldLayoutId id="2147483687" r:id="rId5"/>
    <p:sldLayoutId id="2147483688"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140AA1F-5718-4FED-BFC6-0DA942500170}"/>
              </a:ext>
            </a:extLst>
          </p:cNvPr>
          <p:cNvSpPr>
            <a:spLocks noGrp="1"/>
          </p:cNvSpPr>
          <p:nvPr>
            <p:ph type="ctrTitle"/>
          </p:nvPr>
        </p:nvSpPr>
        <p:spPr/>
        <p:txBody>
          <a:bodyPr>
            <a:noAutofit/>
          </a:bodyPr>
          <a:lstStyle/>
          <a:p>
            <a:r>
              <a:rPr lang="da-DK" dirty="0"/>
              <a:t>Prospekt</a:t>
            </a:r>
          </a:p>
        </p:txBody>
      </p:sp>
      <p:pic>
        <p:nvPicPr>
          <p:cNvPr id="3" name="Billede 2">
            <a:extLst>
              <a:ext uri="{FF2B5EF4-FFF2-40B4-BE49-F238E27FC236}">
                <a16:creationId xmlns:a16="http://schemas.microsoft.com/office/drawing/2014/main" id="{2DE77EF1-52B6-A15E-9FEF-36D9D24852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1336" y="704038"/>
            <a:ext cx="3244645" cy="5481484"/>
          </a:xfrm>
          <a:prstGeom prst="rect">
            <a:avLst/>
          </a:prstGeom>
        </p:spPr>
      </p:pic>
    </p:spTree>
    <p:extLst>
      <p:ext uri="{BB962C8B-B14F-4D97-AF65-F5344CB8AC3E}">
        <p14:creationId xmlns:p14="http://schemas.microsoft.com/office/powerpoint/2010/main" val="33321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75337-F23E-9626-10BC-01E95258B1A9}"/>
              </a:ext>
            </a:extLst>
          </p:cNvPr>
          <p:cNvSpPr>
            <a:spLocks noGrp="1"/>
          </p:cNvSpPr>
          <p:nvPr>
            <p:ph type="ctrTitle"/>
          </p:nvPr>
        </p:nvSpPr>
        <p:spPr/>
        <p:txBody>
          <a:bodyPr/>
          <a:lstStyle/>
          <a:p>
            <a:r>
              <a:rPr lang="da-DK" dirty="0"/>
              <a:t>Bogstavet R</a:t>
            </a:r>
          </a:p>
        </p:txBody>
      </p:sp>
      <p:pic>
        <p:nvPicPr>
          <p:cNvPr id="4" name="Pladsholder til billede 3" descr="Et billede, der indeholder himmel, udendørs, jord, bred&#10;&#10;Automatisk genereret beskrivelse">
            <a:extLst>
              <a:ext uri="{FF2B5EF4-FFF2-40B4-BE49-F238E27FC236}">
                <a16:creationId xmlns:a16="http://schemas.microsoft.com/office/drawing/2014/main" id="{CEDB7974-B02D-E952-86F0-00D27DA613B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565150" y="763588"/>
            <a:ext cx="8775700" cy="5481637"/>
          </a:xfrm>
        </p:spPr>
      </p:pic>
    </p:spTree>
    <p:extLst>
      <p:ext uri="{BB962C8B-B14F-4D97-AF65-F5344CB8AC3E}">
        <p14:creationId xmlns:p14="http://schemas.microsoft.com/office/powerpoint/2010/main" val="130516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4977C-8C93-59BD-639E-177BF77846D7}"/>
              </a:ext>
            </a:extLst>
          </p:cNvPr>
          <p:cNvSpPr>
            <a:spLocks noGrp="1"/>
          </p:cNvSpPr>
          <p:nvPr>
            <p:ph type="ctrTitle"/>
          </p:nvPr>
        </p:nvSpPr>
        <p:spPr/>
        <p:txBody>
          <a:bodyPr/>
          <a:lstStyle/>
          <a:p>
            <a:r>
              <a:rPr lang="da-DK" dirty="0"/>
              <a:t>Bogstavet R</a:t>
            </a:r>
          </a:p>
        </p:txBody>
      </p:sp>
      <p:pic>
        <p:nvPicPr>
          <p:cNvPr id="4" name="Pladsholder til billede 4" descr="Et billede, der indeholder tekst&#10;&#10;Automatisk genereret beskrivelse">
            <a:extLst>
              <a:ext uri="{FF2B5EF4-FFF2-40B4-BE49-F238E27FC236}">
                <a16:creationId xmlns:a16="http://schemas.microsoft.com/office/drawing/2014/main" id="{6CD08743-BA38-81EA-AC6D-3AFC1AED564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565150" y="763588"/>
            <a:ext cx="8775700" cy="5481637"/>
          </a:xfrm>
        </p:spPr>
      </p:pic>
    </p:spTree>
    <p:extLst>
      <p:ext uri="{BB962C8B-B14F-4D97-AF65-F5344CB8AC3E}">
        <p14:creationId xmlns:p14="http://schemas.microsoft.com/office/powerpoint/2010/main" val="397480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U</a:t>
            </a:r>
          </a:p>
        </p:txBody>
      </p:sp>
      <p:sp>
        <p:nvSpPr>
          <p:cNvPr id="4" name="Pladsholder til tekst 3">
            <a:extLst>
              <a:ext uri="{FF2B5EF4-FFF2-40B4-BE49-F238E27FC236}">
                <a16:creationId xmlns:a16="http://schemas.microsoft.com/office/drawing/2014/main" id="{3DF8C6AA-13CE-A3F5-B85D-219772BB3709}"/>
              </a:ext>
            </a:extLst>
          </p:cNvPr>
          <p:cNvSpPr>
            <a:spLocks noGrp="1"/>
          </p:cNvSpPr>
          <p:nvPr>
            <p:ph type="body" sz="quarter" idx="10"/>
          </p:nvPr>
        </p:nvSpPr>
        <p:spPr/>
        <p:txBody>
          <a:bodyPr/>
          <a:lstStyle/>
          <a:p>
            <a:r>
              <a:rPr lang="da-DK" dirty="0"/>
              <a:t>U’et skal stå på skolen som en dobbeltbetydning som U’et i Morud og symbol for Uddannelse/undervisning.</a:t>
            </a:r>
          </a:p>
          <a:p>
            <a:endParaRPr lang="da-DK" dirty="0"/>
          </a:p>
          <a:p>
            <a:r>
              <a:rPr lang="da-DK" dirty="0"/>
              <a:t>Legepladsen udarbejdes i stærkt samarbejde med skolen, og har et større fokus på tal og bogstav leg, som skolen kan bruges i undervisning – ligeså vel som det skal fungere som ordinær legeplads, da skolen på nuværende tidspunkt ikke tilbyder indskolingseleverne udendørs leg. Dette ønsker vi at hjælpe til. </a:t>
            </a:r>
          </a:p>
          <a:p>
            <a:endParaRPr lang="da-DK" dirty="0"/>
          </a:p>
          <a:p>
            <a:r>
              <a:rPr lang="da-DK" dirty="0"/>
              <a:t>Legepladsen indeholder: </a:t>
            </a:r>
          </a:p>
          <a:p>
            <a:pPr marL="285750" indent="-285750">
              <a:buFont typeface="Arial" panose="020B0604020202020204" pitchFamily="34" charset="0"/>
              <a:buChar char="•"/>
            </a:pPr>
            <a:r>
              <a:rPr lang="da-DK" dirty="0"/>
              <a:t>Leg på streg</a:t>
            </a:r>
          </a:p>
          <a:p>
            <a:pPr marL="285750" indent="-285750">
              <a:buFont typeface="Arial" panose="020B0604020202020204" pitchFamily="34" charset="0"/>
              <a:buChar char="•"/>
            </a:pPr>
            <a:r>
              <a:rPr lang="da-DK" dirty="0"/>
              <a:t>Bogstav &amp; tabel </a:t>
            </a:r>
          </a:p>
          <a:p>
            <a:pPr marL="285750" indent="-285750">
              <a:buFont typeface="Arial" panose="020B0604020202020204" pitchFamily="34" charset="0"/>
              <a:buChar char="•"/>
            </a:pPr>
            <a:r>
              <a:rPr lang="da-DK" dirty="0"/>
              <a:t>Basket bane</a:t>
            </a:r>
          </a:p>
          <a:p>
            <a:pPr marL="285750" indent="-285750">
              <a:buFont typeface="Arial" panose="020B0604020202020204" pitchFamily="34" charset="0"/>
              <a:buChar char="•"/>
            </a:pPr>
            <a:r>
              <a:rPr lang="da-DK" dirty="0"/>
              <a:t>Opholdsmøbler</a:t>
            </a:r>
          </a:p>
          <a:p>
            <a:pPr marL="285750" indent="-285750">
              <a:buFont typeface="Arial" panose="020B0604020202020204" pitchFamily="34" charset="0"/>
              <a:buChar char="•"/>
            </a:pPr>
            <a:r>
              <a:rPr lang="da-DK" dirty="0"/>
              <a:t>Bakke med kunstgræs</a:t>
            </a:r>
          </a:p>
          <a:p>
            <a:pPr marL="285750" indent="-285750">
              <a:buFont typeface="Arial" panose="020B0604020202020204" pitchFamily="34" charset="0"/>
              <a:buChar char="•"/>
            </a:pPr>
            <a:r>
              <a:rPr lang="da-DK" dirty="0"/>
              <a:t>Beton kantafgrænsning</a:t>
            </a:r>
          </a:p>
          <a:p>
            <a:endParaRPr lang="da-DK" dirty="0"/>
          </a:p>
          <a:p>
            <a:endParaRPr lang="da-DK" dirty="0"/>
          </a:p>
        </p:txBody>
      </p:sp>
      <p:pic>
        <p:nvPicPr>
          <p:cNvPr id="10" name="Pladsholder til billede 9">
            <a:extLst>
              <a:ext uri="{FF2B5EF4-FFF2-40B4-BE49-F238E27FC236}">
                <a16:creationId xmlns:a16="http://schemas.microsoft.com/office/drawing/2014/main" id="{92426A5C-D6AA-39B9-ECEF-C1B12D8842B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07622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U</a:t>
            </a:r>
          </a:p>
        </p:txBody>
      </p:sp>
      <p:pic>
        <p:nvPicPr>
          <p:cNvPr id="5" name="Pladsholder til billede 4" descr="Et billede, der indeholder skærmbillede, plante, 3D-modellering, design&#10;&#10;Automatisk genereret beskrivelse">
            <a:extLst>
              <a:ext uri="{FF2B5EF4-FFF2-40B4-BE49-F238E27FC236}">
                <a16:creationId xmlns:a16="http://schemas.microsoft.com/office/drawing/2014/main" id="{2C3393FD-BE52-C8F1-4069-24B4CE03DFF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6353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U</a:t>
            </a:r>
          </a:p>
        </p:txBody>
      </p:sp>
      <p:pic>
        <p:nvPicPr>
          <p:cNvPr id="5" name="Pladsholder til billede 4" descr="Et billede, der indeholder skærmbillede, legeplads, udendørs, kamp/spil&#10;&#10;Automatisk genereret beskrivelse">
            <a:extLst>
              <a:ext uri="{FF2B5EF4-FFF2-40B4-BE49-F238E27FC236}">
                <a16:creationId xmlns:a16="http://schemas.microsoft.com/office/drawing/2014/main" id="{A2155F9C-55E8-BB3D-BC0E-BB92169DF94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9968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U</a:t>
            </a:r>
          </a:p>
        </p:txBody>
      </p:sp>
      <p:pic>
        <p:nvPicPr>
          <p:cNvPr id="5" name="Pladsholder til billede 4" descr="Et billede, der indeholder skærmbillede, Byplanlægning, plante, træ&#10;&#10;Automatisk genereret beskrivelse">
            <a:extLst>
              <a:ext uri="{FF2B5EF4-FFF2-40B4-BE49-F238E27FC236}">
                <a16:creationId xmlns:a16="http://schemas.microsoft.com/office/drawing/2014/main" id="{BD23CBAB-04E7-9F48-3D3C-533AC7DAB76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6324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D</a:t>
            </a:r>
          </a:p>
        </p:txBody>
      </p:sp>
      <p:sp>
        <p:nvSpPr>
          <p:cNvPr id="4" name="Pladsholder til tekst 3">
            <a:extLst>
              <a:ext uri="{FF2B5EF4-FFF2-40B4-BE49-F238E27FC236}">
                <a16:creationId xmlns:a16="http://schemas.microsoft.com/office/drawing/2014/main" id="{3DF8C6AA-13CE-A3F5-B85D-219772BB3709}"/>
              </a:ext>
            </a:extLst>
          </p:cNvPr>
          <p:cNvSpPr>
            <a:spLocks noGrp="1"/>
          </p:cNvSpPr>
          <p:nvPr>
            <p:ph type="body" sz="quarter" idx="10"/>
          </p:nvPr>
        </p:nvSpPr>
        <p:spPr/>
        <p:txBody>
          <a:bodyPr/>
          <a:lstStyle/>
          <a:p>
            <a:r>
              <a:rPr lang="da-DK" dirty="0"/>
              <a:t>D for </a:t>
            </a:r>
            <a:r>
              <a:rPr lang="da-DK" dirty="0" err="1"/>
              <a:t>Ditlevsdal</a:t>
            </a:r>
            <a:r>
              <a:rPr lang="da-DK" dirty="0"/>
              <a:t>. </a:t>
            </a:r>
          </a:p>
          <a:p>
            <a:endParaRPr lang="da-DK" dirty="0"/>
          </a:p>
          <a:p>
            <a:r>
              <a:rPr lang="da-DK" dirty="0"/>
              <a:t>Vi ønsker at placere D’et nede ved </a:t>
            </a:r>
            <a:r>
              <a:rPr lang="da-DK" dirty="0" err="1"/>
              <a:t>Ditlevsdal</a:t>
            </a:r>
            <a:r>
              <a:rPr lang="da-DK" dirty="0"/>
              <a:t> for at strække ruten over et så langt område som muligt. Samtidig ønsker vi også at skabe en rute, hvor man kommer rundt til de forskellige seværdigheder i Morud.  </a:t>
            </a:r>
          </a:p>
          <a:p>
            <a:r>
              <a:rPr lang="da-DK" dirty="0" err="1"/>
              <a:t>Ditlevsdal</a:t>
            </a:r>
            <a:r>
              <a:rPr lang="da-DK" dirty="0"/>
              <a:t> havde samtidig et ønske om at forbedre deres ”indianerbane” i skoven, og naturligvis at trække flere besøgende ned til </a:t>
            </a:r>
            <a:r>
              <a:rPr lang="da-DK" dirty="0" err="1"/>
              <a:t>Ditlevsdal</a:t>
            </a:r>
            <a:r>
              <a:rPr lang="da-DK" dirty="0"/>
              <a:t>. </a:t>
            </a:r>
          </a:p>
          <a:p>
            <a:r>
              <a:rPr lang="da-DK" dirty="0"/>
              <a:t>Vi har haft en snak med Niels Henrik Ove, Ejeren af Ditlevsdal, omkring at der vil komme en større gennemstrømning af mennesker ned til ham – som også </a:t>
            </a:r>
            <a:r>
              <a:rPr lang="da-DK" u="sng" dirty="0"/>
              <a:t>ikke</a:t>
            </a:r>
            <a:r>
              <a:rPr lang="da-DK" dirty="0"/>
              <a:t> vil købe noget. Derfor bliver området offentlig tilgængeligt – Det er han indforstået med. </a:t>
            </a:r>
          </a:p>
          <a:p>
            <a:r>
              <a:rPr lang="da-DK" dirty="0"/>
              <a:t>Denne del af projektet indeholder en Indianerbane (forhindringsbane) – Den indeholder det som ses på de efterfølgende billeder, men vil tilpasses området som går igennem en skov. </a:t>
            </a:r>
          </a:p>
          <a:p>
            <a:endParaRPr lang="da-DK" dirty="0"/>
          </a:p>
          <a:p>
            <a:endParaRPr lang="da-DK" dirty="0"/>
          </a:p>
        </p:txBody>
      </p:sp>
      <p:pic>
        <p:nvPicPr>
          <p:cNvPr id="12" name="Billede 11">
            <a:extLst>
              <a:ext uri="{FF2B5EF4-FFF2-40B4-BE49-F238E27FC236}">
                <a16:creationId xmlns:a16="http://schemas.microsoft.com/office/drawing/2014/main" id="{2B7432CD-FC16-7EBD-652B-1B64B04A7015}"/>
              </a:ext>
            </a:extLst>
          </p:cNvPr>
          <p:cNvPicPr>
            <a:picLocks noChangeAspect="1"/>
          </p:cNvPicPr>
          <p:nvPr/>
        </p:nvPicPr>
        <p:blipFill>
          <a:blip r:embed="rId2"/>
          <a:stretch>
            <a:fillRect/>
          </a:stretch>
        </p:blipFill>
        <p:spPr>
          <a:xfrm>
            <a:off x="5127904" y="2645310"/>
            <a:ext cx="4252483" cy="1255915"/>
          </a:xfrm>
          <a:prstGeom prst="rect">
            <a:avLst/>
          </a:prstGeom>
        </p:spPr>
      </p:pic>
    </p:spTree>
    <p:extLst>
      <p:ext uri="{BB962C8B-B14F-4D97-AF65-F5344CB8AC3E}">
        <p14:creationId xmlns:p14="http://schemas.microsoft.com/office/powerpoint/2010/main" val="336974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D</a:t>
            </a:r>
          </a:p>
        </p:txBody>
      </p:sp>
      <p:pic>
        <p:nvPicPr>
          <p:cNvPr id="5" name="Pladsholder til billede 4" descr="Et billede, der indeholder skærmbillede, tegning, tekst, illustration/afbildning&#10;&#10;Automatisk genereret beskrivelse">
            <a:extLst>
              <a:ext uri="{FF2B5EF4-FFF2-40B4-BE49-F238E27FC236}">
                <a16:creationId xmlns:a16="http://schemas.microsoft.com/office/drawing/2014/main" id="{22952A42-0D3B-47BF-5256-2D2A12DD3D9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034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D</a:t>
            </a:r>
          </a:p>
        </p:txBody>
      </p:sp>
      <p:pic>
        <p:nvPicPr>
          <p:cNvPr id="7" name="Pladsholder til billede 6">
            <a:extLst>
              <a:ext uri="{FF2B5EF4-FFF2-40B4-BE49-F238E27FC236}">
                <a16:creationId xmlns:a16="http://schemas.microsoft.com/office/drawing/2014/main" id="{9D62C47B-C3C6-183B-27BE-C613C6FA181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2285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D</a:t>
            </a:r>
          </a:p>
        </p:txBody>
      </p:sp>
      <p:pic>
        <p:nvPicPr>
          <p:cNvPr id="5" name="Pladsholder til billede 4" descr="Et billede, der indeholder sky, skærmbillede, udendørs&#10;&#10;Automatisk genereret beskrivelse">
            <a:extLst>
              <a:ext uri="{FF2B5EF4-FFF2-40B4-BE49-F238E27FC236}">
                <a16:creationId xmlns:a16="http://schemas.microsoft.com/office/drawing/2014/main" id="{B23EE764-D5CF-B643-2F0B-6578666610C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6553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8B6C3C8-2793-DAFC-5F5D-F0C9B34774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653" y="707923"/>
            <a:ext cx="3515738" cy="5604388"/>
          </a:xfrm>
          <a:prstGeom prst="rect">
            <a:avLst/>
          </a:prstGeom>
        </p:spPr>
      </p:pic>
      <p:pic>
        <p:nvPicPr>
          <p:cNvPr id="7" name="Billede 6">
            <a:extLst>
              <a:ext uri="{FF2B5EF4-FFF2-40B4-BE49-F238E27FC236}">
                <a16:creationId xmlns:a16="http://schemas.microsoft.com/office/drawing/2014/main" id="{E773114B-6460-922A-636A-C73B234AA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4412" y="1828799"/>
            <a:ext cx="3989492" cy="3052363"/>
          </a:xfrm>
          <a:prstGeom prst="rect">
            <a:avLst/>
          </a:prstGeom>
        </p:spPr>
      </p:pic>
    </p:spTree>
    <p:extLst>
      <p:ext uri="{BB962C8B-B14F-4D97-AF65-F5344CB8AC3E}">
        <p14:creationId xmlns:p14="http://schemas.microsoft.com/office/powerpoint/2010/main" val="291344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40A05-7FE7-1E0C-CD50-FA58EDB66EEF}"/>
              </a:ext>
            </a:extLst>
          </p:cNvPr>
          <p:cNvSpPr>
            <a:spLocks noGrp="1"/>
          </p:cNvSpPr>
          <p:nvPr>
            <p:ph type="ctrTitle"/>
          </p:nvPr>
        </p:nvSpPr>
        <p:spPr/>
        <p:txBody>
          <a:bodyPr/>
          <a:lstStyle/>
          <a:p>
            <a:r>
              <a:rPr lang="da-DK" dirty="0"/>
              <a:t>Bogstavet D</a:t>
            </a:r>
          </a:p>
        </p:txBody>
      </p:sp>
      <p:pic>
        <p:nvPicPr>
          <p:cNvPr id="5" name="Pladsholder til billede 4" descr="Et billede, der indeholder sky, udendørs, legeplads, jord&#10;&#10;Automatisk genereret beskrivelse">
            <a:extLst>
              <a:ext uri="{FF2B5EF4-FFF2-40B4-BE49-F238E27FC236}">
                <a16:creationId xmlns:a16="http://schemas.microsoft.com/office/drawing/2014/main" id="{757B2E2A-F2D6-1C58-E872-6A0BAA4DE96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939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7F4F353-B061-47DE-9E80-B570DCCCC491}"/>
              </a:ext>
            </a:extLst>
          </p:cNvPr>
          <p:cNvSpPr>
            <a:spLocks noGrp="1"/>
          </p:cNvSpPr>
          <p:nvPr>
            <p:ph type="ctrTitle"/>
          </p:nvPr>
        </p:nvSpPr>
        <p:spPr/>
        <p:txBody>
          <a:bodyPr/>
          <a:lstStyle/>
          <a:p>
            <a:r>
              <a:rPr lang="da-DK" dirty="0"/>
              <a:t>Budget</a:t>
            </a:r>
          </a:p>
        </p:txBody>
      </p:sp>
      <p:graphicFrame>
        <p:nvGraphicFramePr>
          <p:cNvPr id="6" name="Tabel 11">
            <a:extLst>
              <a:ext uri="{FF2B5EF4-FFF2-40B4-BE49-F238E27FC236}">
                <a16:creationId xmlns:a16="http://schemas.microsoft.com/office/drawing/2014/main" id="{D5A6FBC6-B6E8-4342-BF93-5F18D19E233C}"/>
              </a:ext>
            </a:extLst>
          </p:cNvPr>
          <p:cNvGraphicFramePr>
            <a:graphicFrameLocks/>
          </p:cNvGraphicFramePr>
          <p:nvPr>
            <p:extLst>
              <p:ext uri="{D42A27DB-BD31-4B8C-83A1-F6EECF244321}">
                <p14:modId xmlns:p14="http://schemas.microsoft.com/office/powerpoint/2010/main" val="3436018681"/>
              </p:ext>
            </p:extLst>
          </p:nvPr>
        </p:nvGraphicFramePr>
        <p:xfrm>
          <a:off x="564952" y="832928"/>
          <a:ext cx="8593913" cy="3039018"/>
        </p:xfrm>
        <a:graphic>
          <a:graphicData uri="http://schemas.openxmlformats.org/drawingml/2006/table">
            <a:tbl>
              <a:tblPr firstRow="1" bandRow="1">
                <a:tableStyleId>{2D5ABB26-0587-4C30-8999-92F81FD0307C}</a:tableStyleId>
              </a:tblPr>
              <a:tblGrid>
                <a:gridCol w="5968372">
                  <a:extLst>
                    <a:ext uri="{9D8B030D-6E8A-4147-A177-3AD203B41FA5}">
                      <a16:colId xmlns:a16="http://schemas.microsoft.com/office/drawing/2014/main" val="819571279"/>
                    </a:ext>
                  </a:extLst>
                </a:gridCol>
                <a:gridCol w="2094856">
                  <a:extLst>
                    <a:ext uri="{9D8B030D-6E8A-4147-A177-3AD203B41FA5}">
                      <a16:colId xmlns:a16="http://schemas.microsoft.com/office/drawing/2014/main" val="1498363908"/>
                    </a:ext>
                  </a:extLst>
                </a:gridCol>
                <a:gridCol w="530685">
                  <a:extLst>
                    <a:ext uri="{9D8B030D-6E8A-4147-A177-3AD203B41FA5}">
                      <a16:colId xmlns:a16="http://schemas.microsoft.com/office/drawing/2014/main" val="1471778986"/>
                    </a:ext>
                  </a:extLst>
                </a:gridCol>
              </a:tblGrid>
              <a:tr h="322727">
                <a:tc>
                  <a:txBody>
                    <a:bodyPr/>
                    <a:lstStyle/>
                    <a:p>
                      <a:r>
                        <a:rPr lang="da-DK" sz="1200" dirty="0">
                          <a:latin typeface="Ebrima" panose="02000000000000000000" pitchFamily="2" charset="0"/>
                          <a:ea typeface="Ebrima" panose="02000000000000000000" pitchFamily="2" charset="0"/>
                          <a:cs typeface="Ebrima" panose="02000000000000000000" pitchFamily="2" charset="0"/>
                        </a:rPr>
                        <a:t>M – Den lille legeplads</a:t>
                      </a:r>
                    </a:p>
                  </a:txBody>
                  <a:tcPr marT="45721" marB="45721"/>
                </a:tc>
                <a:tc>
                  <a:txBody>
                    <a:bodyPr/>
                    <a:lstStyle/>
                    <a:p>
                      <a:pPr algn="r"/>
                      <a:r>
                        <a:rPr lang="da-DK" sz="1200" dirty="0">
                          <a:latin typeface="Ebrima" panose="02000000000000000000" pitchFamily="2" charset="0"/>
                          <a:ea typeface="Ebrima" panose="02000000000000000000" pitchFamily="2" charset="0"/>
                          <a:cs typeface="Ebrima" panose="02000000000000000000" pitchFamily="2" charset="0"/>
                        </a:rPr>
                        <a:t>0,-</a:t>
                      </a:r>
                    </a:p>
                  </a:txBody>
                  <a:tcPr marT="45721" marB="45721"/>
                </a:tc>
                <a:tc>
                  <a:txBody>
                    <a:bodyPr/>
                    <a:lstStyle/>
                    <a:p>
                      <a:r>
                        <a:rPr lang="da-DK" sz="1200" dirty="0">
                          <a:latin typeface="Ebrima" panose="02000000000000000000" pitchFamily="2" charset="0"/>
                          <a:ea typeface="Ebrima" panose="02000000000000000000" pitchFamily="2" charset="0"/>
                          <a:cs typeface="Ebrima" panose="02000000000000000000" pitchFamily="2" charset="0"/>
                        </a:rPr>
                        <a:t>Kr.</a:t>
                      </a:r>
                    </a:p>
                  </a:txBody>
                  <a:tcPr marT="45721" marB="45721"/>
                </a:tc>
                <a:extLst>
                  <a:ext uri="{0D108BD9-81ED-4DB2-BD59-A6C34878D82A}">
                    <a16:rowId xmlns:a16="http://schemas.microsoft.com/office/drawing/2014/main" val="2007013478"/>
                  </a:ext>
                </a:extLst>
              </a:tr>
              <a:tr h="322727">
                <a:tc>
                  <a:txBody>
                    <a:bodyPr/>
                    <a:lstStyle/>
                    <a:p>
                      <a:r>
                        <a:rPr lang="da-DK" sz="1200" dirty="0">
                          <a:latin typeface="Ebrima" panose="02000000000000000000" pitchFamily="2" charset="0"/>
                          <a:ea typeface="Ebrima" panose="02000000000000000000" pitchFamily="2" charset="0"/>
                          <a:cs typeface="Ebrima" panose="02000000000000000000" pitchFamily="2" charset="0"/>
                        </a:rPr>
                        <a:t>O – Bogstav med integreret siddemøbel + informationstavle om Vandre/cykelruter i området</a:t>
                      </a:r>
                    </a:p>
                  </a:txBody>
                  <a:tcPr marT="45721" marB="45721"/>
                </a:tc>
                <a:tc>
                  <a:txBody>
                    <a:bodyPr/>
                    <a:lstStyle/>
                    <a:p>
                      <a:pPr algn="r"/>
                      <a:r>
                        <a:rPr lang="da-DK" sz="1200" dirty="0">
                          <a:latin typeface="Ebrima" panose="02000000000000000000" pitchFamily="2" charset="0"/>
                          <a:ea typeface="Ebrima" panose="02000000000000000000" pitchFamily="2" charset="0"/>
                          <a:cs typeface="Ebrima" panose="02000000000000000000" pitchFamily="2" charset="0"/>
                        </a:rPr>
                        <a:t>108.000,-</a:t>
                      </a:r>
                    </a:p>
                  </a:txBody>
                  <a:tcPr marT="45721" marB="45721"/>
                </a:tc>
                <a:tc>
                  <a:txBody>
                    <a:bodyPr/>
                    <a:lstStyle/>
                    <a:p>
                      <a:r>
                        <a:rPr lang="da-DK" sz="1200" dirty="0">
                          <a:latin typeface="Ebrima" panose="02000000000000000000" pitchFamily="2" charset="0"/>
                          <a:ea typeface="Ebrima" panose="02000000000000000000" pitchFamily="2" charset="0"/>
                          <a:cs typeface="Ebrima" panose="02000000000000000000" pitchFamily="2" charset="0"/>
                        </a:rPr>
                        <a:t>Kr.</a:t>
                      </a:r>
                    </a:p>
                  </a:txBody>
                  <a:tcPr marT="45721" marB="45721"/>
                </a:tc>
                <a:extLst>
                  <a:ext uri="{0D108BD9-81ED-4DB2-BD59-A6C34878D82A}">
                    <a16:rowId xmlns:a16="http://schemas.microsoft.com/office/drawing/2014/main" val="3086487166"/>
                  </a:ext>
                </a:extLst>
              </a:tr>
              <a:tr h="322727">
                <a:tc>
                  <a:txBody>
                    <a:bodyPr/>
                    <a:lstStyle/>
                    <a:p>
                      <a:r>
                        <a:rPr lang="da-DK" sz="1200" dirty="0">
                          <a:latin typeface="Ebrima" panose="02000000000000000000" pitchFamily="2" charset="0"/>
                          <a:ea typeface="Ebrima" panose="02000000000000000000" pitchFamily="2" charset="0"/>
                          <a:cs typeface="Ebrima" panose="02000000000000000000" pitchFamily="2" charset="0"/>
                        </a:rPr>
                        <a:t>R – Frugthavens legeplads – legetårn og Bogstav</a:t>
                      </a:r>
                    </a:p>
                  </a:txBody>
                  <a:tcPr marT="45721" marB="45721"/>
                </a:tc>
                <a:tc>
                  <a:txBody>
                    <a:bodyPr/>
                    <a:lstStyle/>
                    <a:p>
                      <a:pPr algn="r"/>
                      <a:r>
                        <a:rPr lang="da-DK" sz="1200" dirty="0">
                          <a:latin typeface="Ebrima" panose="02000000000000000000" pitchFamily="2" charset="0"/>
                          <a:ea typeface="Ebrima" panose="02000000000000000000" pitchFamily="2" charset="0"/>
                          <a:cs typeface="Ebrima" panose="02000000000000000000" pitchFamily="2" charset="0"/>
                        </a:rPr>
                        <a:t>327.000,-</a:t>
                      </a:r>
                    </a:p>
                  </a:txBody>
                  <a:tcPr marT="45721" marB="45721"/>
                </a:tc>
                <a:tc>
                  <a:txBody>
                    <a:bodyPr/>
                    <a:lstStyle/>
                    <a:p>
                      <a:r>
                        <a:rPr lang="da-DK" sz="1200" dirty="0">
                          <a:latin typeface="Ebrima" panose="02000000000000000000" pitchFamily="2" charset="0"/>
                          <a:ea typeface="Ebrima" panose="02000000000000000000" pitchFamily="2" charset="0"/>
                          <a:cs typeface="Ebrima" panose="02000000000000000000" pitchFamily="2" charset="0"/>
                        </a:rPr>
                        <a:t>Kr.</a:t>
                      </a:r>
                    </a:p>
                  </a:txBody>
                  <a:tcPr marT="45721" marB="45721"/>
                </a:tc>
                <a:extLst>
                  <a:ext uri="{0D108BD9-81ED-4DB2-BD59-A6C34878D82A}">
                    <a16:rowId xmlns:a16="http://schemas.microsoft.com/office/drawing/2014/main" val="2177607941"/>
                  </a:ext>
                </a:extLst>
              </a:tr>
              <a:tr h="322727">
                <a:tc>
                  <a:txBody>
                    <a:bodyPr/>
                    <a:lstStyle/>
                    <a:p>
                      <a:r>
                        <a:rPr lang="da-DK" sz="1200" dirty="0">
                          <a:latin typeface="Ebrima" panose="02000000000000000000" pitchFamily="2" charset="0"/>
                          <a:ea typeface="Ebrima" panose="02000000000000000000" pitchFamily="2" charset="0"/>
                          <a:cs typeface="Ebrima" panose="02000000000000000000" pitchFamily="2" charset="0"/>
                        </a:rPr>
                        <a:t>U – Skolens legeplads</a:t>
                      </a:r>
                    </a:p>
                  </a:txBody>
                  <a:tcPr marT="45721" marB="45721"/>
                </a:tc>
                <a:tc>
                  <a:txBody>
                    <a:bodyPr/>
                    <a:lstStyle/>
                    <a:p>
                      <a:pPr algn="r"/>
                      <a:r>
                        <a:rPr lang="da-DK" sz="1200" dirty="0">
                          <a:latin typeface="Ebrima" panose="02000000000000000000" pitchFamily="2" charset="0"/>
                          <a:ea typeface="Ebrima" panose="02000000000000000000" pitchFamily="2" charset="0"/>
                          <a:cs typeface="Ebrima" panose="02000000000000000000" pitchFamily="2" charset="0"/>
                        </a:rPr>
                        <a:t>497.000,-</a:t>
                      </a:r>
                    </a:p>
                  </a:txBody>
                  <a:tcPr marT="45721" marB="45721"/>
                </a:tc>
                <a:tc>
                  <a:txBody>
                    <a:bodyPr/>
                    <a:lstStyle/>
                    <a:p>
                      <a:r>
                        <a:rPr lang="da-DK" sz="1200" dirty="0">
                          <a:latin typeface="Ebrima" panose="02000000000000000000" pitchFamily="2" charset="0"/>
                          <a:ea typeface="Ebrima" panose="02000000000000000000" pitchFamily="2" charset="0"/>
                          <a:cs typeface="Ebrima" panose="02000000000000000000" pitchFamily="2" charset="0"/>
                        </a:rPr>
                        <a:t>Kr. </a:t>
                      </a:r>
                    </a:p>
                  </a:txBody>
                  <a:tcPr marT="45721" marB="45721"/>
                </a:tc>
                <a:extLst>
                  <a:ext uri="{0D108BD9-81ED-4DB2-BD59-A6C34878D82A}">
                    <a16:rowId xmlns:a16="http://schemas.microsoft.com/office/drawing/2014/main" val="795615365"/>
                  </a:ext>
                </a:extLst>
              </a:tr>
              <a:tr h="322727">
                <a:tc>
                  <a:txBody>
                    <a:bodyPr/>
                    <a:lstStyle/>
                    <a:p>
                      <a:r>
                        <a:rPr lang="da-DK" sz="1200" dirty="0">
                          <a:latin typeface="Ebrima" panose="02000000000000000000" pitchFamily="2" charset="0"/>
                          <a:ea typeface="Ebrima" panose="02000000000000000000" pitchFamily="2" charset="0"/>
                          <a:cs typeface="Ebrima" panose="02000000000000000000" pitchFamily="2" charset="0"/>
                        </a:rPr>
                        <a:t>D – </a:t>
                      </a:r>
                      <a:r>
                        <a:rPr lang="da-DK" sz="1200" dirty="0" err="1">
                          <a:latin typeface="Ebrima" panose="02000000000000000000" pitchFamily="2" charset="0"/>
                          <a:ea typeface="Ebrima" panose="02000000000000000000" pitchFamily="2" charset="0"/>
                          <a:cs typeface="Ebrima" panose="02000000000000000000" pitchFamily="2" charset="0"/>
                        </a:rPr>
                        <a:t>Ditlevsdal</a:t>
                      </a:r>
                      <a:r>
                        <a:rPr lang="da-DK" sz="1200" dirty="0">
                          <a:latin typeface="Ebrima" panose="02000000000000000000" pitchFamily="2" charset="0"/>
                          <a:ea typeface="Ebrima" panose="02000000000000000000" pitchFamily="2" charset="0"/>
                          <a:cs typeface="Ebrima" panose="02000000000000000000" pitchFamily="2" charset="0"/>
                        </a:rPr>
                        <a:t> Indianerbane/legeplads</a:t>
                      </a:r>
                    </a:p>
                  </a:txBody>
                  <a:tcPr marT="45721" marB="45721"/>
                </a:tc>
                <a:tc>
                  <a:txBody>
                    <a:bodyPr/>
                    <a:lstStyle/>
                    <a:p>
                      <a:pPr algn="r"/>
                      <a:r>
                        <a:rPr lang="da-DK" sz="1200" dirty="0">
                          <a:latin typeface="Ebrima" panose="02000000000000000000" pitchFamily="2" charset="0"/>
                          <a:ea typeface="Ebrima" panose="02000000000000000000" pitchFamily="2" charset="0"/>
                          <a:cs typeface="Ebrima" panose="02000000000000000000" pitchFamily="2" charset="0"/>
                        </a:rPr>
                        <a:t>397.000,-</a:t>
                      </a:r>
                    </a:p>
                  </a:txBody>
                  <a:tcPr marT="45721" marB="45721"/>
                </a:tc>
                <a:tc>
                  <a:txBody>
                    <a:bodyPr/>
                    <a:lstStyle/>
                    <a:p>
                      <a:r>
                        <a:rPr lang="da-DK" sz="1200" dirty="0">
                          <a:latin typeface="Ebrima" panose="02000000000000000000" pitchFamily="2" charset="0"/>
                          <a:ea typeface="Ebrima" panose="02000000000000000000" pitchFamily="2" charset="0"/>
                          <a:cs typeface="Ebrima" panose="02000000000000000000" pitchFamily="2" charset="0"/>
                        </a:rPr>
                        <a:t>Kr. </a:t>
                      </a:r>
                    </a:p>
                  </a:txBody>
                  <a:tcPr marT="45721" marB="45721"/>
                </a:tc>
                <a:extLst>
                  <a:ext uri="{0D108BD9-81ED-4DB2-BD59-A6C34878D82A}">
                    <a16:rowId xmlns:a16="http://schemas.microsoft.com/office/drawing/2014/main" val="3236884568"/>
                  </a:ext>
                </a:extLst>
              </a:tr>
              <a:tr h="322727">
                <a:tc>
                  <a:txBody>
                    <a:bodyPr/>
                    <a:lstStyle/>
                    <a:p>
                      <a:r>
                        <a:rPr lang="da-DK" sz="1200" dirty="0">
                          <a:latin typeface="Ebrima" panose="02000000000000000000" pitchFamily="2" charset="0"/>
                          <a:ea typeface="Ebrima" panose="02000000000000000000" pitchFamily="2" charset="0"/>
                          <a:cs typeface="Ebrima" panose="02000000000000000000" pitchFamily="2" charset="0"/>
                        </a:rPr>
                        <a:t>Uforudsete omkostninger (5% af tilbuddet fra </a:t>
                      </a:r>
                      <a:r>
                        <a:rPr lang="da-DK" sz="1200" dirty="0" err="1">
                          <a:latin typeface="Ebrima" panose="02000000000000000000" pitchFamily="2" charset="0"/>
                          <a:ea typeface="Ebrima" panose="02000000000000000000" pitchFamily="2" charset="0"/>
                          <a:cs typeface="Ebrima" panose="02000000000000000000" pitchFamily="2" charset="0"/>
                        </a:rPr>
                        <a:t>Arch</a:t>
                      </a:r>
                      <a:r>
                        <a:rPr lang="da-DK" sz="1200" dirty="0">
                          <a:latin typeface="Ebrima" panose="02000000000000000000" pitchFamily="2" charset="0"/>
                          <a:ea typeface="Ebrima" panose="02000000000000000000" pitchFamily="2" charset="0"/>
                          <a:cs typeface="Ebrima" panose="02000000000000000000" pitchFamily="2" charset="0"/>
                        </a:rPr>
                        <a:t> afsat til dette)</a:t>
                      </a:r>
                    </a:p>
                  </a:txBody>
                  <a:tcPr marT="45721" marB="45721"/>
                </a:tc>
                <a:tc>
                  <a:txBody>
                    <a:bodyPr/>
                    <a:lstStyle/>
                    <a:p>
                      <a:pPr algn="r"/>
                      <a:r>
                        <a:rPr lang="da-DK" sz="1200" dirty="0">
                          <a:latin typeface="Ebrima" panose="02000000000000000000" pitchFamily="2" charset="0"/>
                          <a:ea typeface="Ebrima" panose="02000000000000000000" pitchFamily="2" charset="0"/>
                          <a:cs typeface="Ebrima" panose="02000000000000000000" pitchFamily="2" charset="0"/>
                        </a:rPr>
                        <a:t>66.500,-</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latin typeface="Ebrima" panose="02000000000000000000" pitchFamily="2" charset="0"/>
                          <a:ea typeface="Ebrima" panose="02000000000000000000" pitchFamily="2" charset="0"/>
                          <a:cs typeface="Ebrima" panose="02000000000000000000" pitchFamily="2" charset="0"/>
                        </a:rPr>
                        <a:t>Kr. </a:t>
                      </a:r>
                    </a:p>
                  </a:txBody>
                  <a:tcPr marT="45721" marB="45721"/>
                </a:tc>
                <a:extLst>
                  <a:ext uri="{0D108BD9-81ED-4DB2-BD59-A6C34878D82A}">
                    <a16:rowId xmlns:a16="http://schemas.microsoft.com/office/drawing/2014/main" val="3083510125"/>
                  </a:ext>
                </a:extLst>
              </a:tr>
              <a:tr h="322727">
                <a:tc>
                  <a:txBody>
                    <a:bodyPr/>
                    <a:lstStyle/>
                    <a:p>
                      <a:endParaRPr lang="da-DK" sz="1200" dirty="0">
                        <a:latin typeface="Ebrima" panose="02000000000000000000" pitchFamily="2" charset="0"/>
                        <a:ea typeface="Ebrima" panose="02000000000000000000" pitchFamily="2" charset="0"/>
                        <a:cs typeface="Ebrima" panose="02000000000000000000" pitchFamily="2" charset="0"/>
                      </a:endParaRPr>
                    </a:p>
                  </a:txBody>
                  <a:tcPr marT="45721" marB="45721">
                    <a:lnB w="12700" cap="flat" cmpd="sng" algn="ctr">
                      <a:solidFill>
                        <a:schemeClr val="tx1"/>
                      </a:solidFill>
                      <a:prstDash val="solid"/>
                      <a:round/>
                      <a:headEnd type="none" w="med" len="med"/>
                      <a:tailEnd type="none" w="med" len="med"/>
                    </a:lnB>
                  </a:tcPr>
                </a:tc>
                <a:tc>
                  <a:txBody>
                    <a:bodyPr/>
                    <a:lstStyle/>
                    <a:p>
                      <a:pPr algn="r"/>
                      <a:endParaRPr lang="da-DK" sz="1200" dirty="0">
                        <a:latin typeface="Ebrima" panose="02000000000000000000" pitchFamily="2" charset="0"/>
                        <a:ea typeface="Ebrima" panose="02000000000000000000" pitchFamily="2" charset="0"/>
                        <a:cs typeface="Ebrima" panose="02000000000000000000" pitchFamily="2" charset="0"/>
                      </a:endParaRPr>
                    </a:p>
                  </a:txBody>
                  <a:tcPr marT="45721" marB="45721">
                    <a:lnB w="12700" cap="flat" cmpd="sng" algn="ctr">
                      <a:solidFill>
                        <a:schemeClr val="tx1"/>
                      </a:solidFill>
                      <a:prstDash val="solid"/>
                      <a:round/>
                      <a:headEnd type="none" w="med" len="med"/>
                      <a:tailEnd type="none" w="med" len="med"/>
                    </a:lnB>
                  </a:tcPr>
                </a:tc>
                <a:tc>
                  <a:txBody>
                    <a:bodyPr/>
                    <a:lstStyle/>
                    <a:p>
                      <a:endParaRPr lang="da-DK" sz="1200" dirty="0">
                        <a:latin typeface="Ebrima" panose="02000000000000000000" pitchFamily="2" charset="0"/>
                        <a:ea typeface="Ebrima" panose="02000000000000000000" pitchFamily="2" charset="0"/>
                        <a:cs typeface="Ebrima" panose="02000000000000000000" pitchFamily="2" charset="0"/>
                      </a:endParaRPr>
                    </a:p>
                  </a:txBody>
                  <a:tcPr marT="45721" marB="4572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761110"/>
                  </a:ext>
                </a:extLst>
              </a:tr>
              <a:tr h="322727">
                <a:tc>
                  <a:txBody>
                    <a:bodyPr/>
                    <a:lstStyle/>
                    <a:p>
                      <a:r>
                        <a:rPr lang="da-DK" sz="1200" dirty="0">
                          <a:latin typeface="Ebrima" panose="02000000000000000000" pitchFamily="2" charset="0"/>
                          <a:ea typeface="Ebrima" panose="02000000000000000000" pitchFamily="2" charset="0"/>
                          <a:cs typeface="Ebrima" panose="02000000000000000000" pitchFamily="2" charset="0"/>
                        </a:rPr>
                        <a:t>I alt ekskl. Moms</a:t>
                      </a:r>
                    </a:p>
                  </a:txBody>
                  <a:tcPr marT="45721" marB="4572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a-DK" sz="1200" dirty="0">
                          <a:latin typeface="Ebrima" panose="02000000000000000000" pitchFamily="2" charset="0"/>
                          <a:ea typeface="Ebrima" panose="02000000000000000000" pitchFamily="2" charset="0"/>
                          <a:cs typeface="Ebrima" panose="02000000000000000000" pitchFamily="2" charset="0"/>
                        </a:rPr>
                        <a:t>1.395.500,-</a:t>
                      </a:r>
                    </a:p>
                  </a:txBody>
                  <a:tcPr marT="45721" marB="4572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200" dirty="0">
                          <a:latin typeface="Ebrima" panose="02000000000000000000" pitchFamily="2" charset="0"/>
                          <a:ea typeface="Ebrima" panose="02000000000000000000" pitchFamily="2" charset="0"/>
                          <a:cs typeface="Ebrima" panose="02000000000000000000" pitchFamily="2" charset="0"/>
                        </a:rPr>
                        <a:t>Kr.</a:t>
                      </a:r>
                    </a:p>
                  </a:txBody>
                  <a:tcPr marT="45721" marB="4572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384410"/>
                  </a:ext>
                </a:extLst>
              </a:tr>
              <a:tr h="322727">
                <a:tc>
                  <a:txBody>
                    <a:bodyPr/>
                    <a:lstStyle/>
                    <a:p>
                      <a:r>
                        <a:rPr lang="da-DK" sz="1200" dirty="0">
                          <a:latin typeface="Ebrima" panose="02000000000000000000" pitchFamily="2" charset="0"/>
                          <a:ea typeface="Ebrima" panose="02000000000000000000" pitchFamily="2" charset="0"/>
                          <a:cs typeface="Ebrima" panose="02000000000000000000" pitchFamily="2" charset="0"/>
                        </a:rPr>
                        <a:t>I alt inkl. Moms</a:t>
                      </a:r>
                    </a:p>
                  </a:txBody>
                  <a:tcPr marT="45721" marB="4572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a-DK" sz="1200" dirty="0">
                          <a:latin typeface="Ebrima" panose="02000000000000000000" pitchFamily="2" charset="0"/>
                          <a:ea typeface="Ebrima" panose="02000000000000000000" pitchFamily="2" charset="0"/>
                          <a:cs typeface="Ebrima" panose="02000000000000000000" pitchFamily="2" charset="0"/>
                        </a:rPr>
                        <a:t>1.744.375,-</a:t>
                      </a:r>
                    </a:p>
                  </a:txBody>
                  <a:tcPr marT="45721" marB="4572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200" dirty="0">
                          <a:latin typeface="Ebrima" panose="02000000000000000000" pitchFamily="2" charset="0"/>
                          <a:ea typeface="Ebrima" panose="02000000000000000000" pitchFamily="2" charset="0"/>
                          <a:cs typeface="Ebrima" panose="02000000000000000000" pitchFamily="2" charset="0"/>
                        </a:rPr>
                        <a:t>Kr.</a:t>
                      </a:r>
                    </a:p>
                  </a:txBody>
                  <a:tcPr marT="45721" marB="4572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763743"/>
                  </a:ext>
                </a:extLst>
              </a:tr>
            </a:tbl>
          </a:graphicData>
        </a:graphic>
      </p:graphicFrame>
    </p:spTree>
    <p:extLst>
      <p:ext uri="{BB962C8B-B14F-4D97-AF65-F5344CB8AC3E}">
        <p14:creationId xmlns:p14="http://schemas.microsoft.com/office/powerpoint/2010/main" val="300140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CCFFDDD-8E06-D051-2D0F-BC42A974EB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9963" y="686912"/>
            <a:ext cx="3605302" cy="5578203"/>
          </a:xfrm>
          <a:prstGeom prst="rect">
            <a:avLst/>
          </a:prstGeom>
        </p:spPr>
      </p:pic>
      <p:sp>
        <p:nvSpPr>
          <p:cNvPr id="5" name="Tekstfelt 4">
            <a:extLst>
              <a:ext uri="{FF2B5EF4-FFF2-40B4-BE49-F238E27FC236}">
                <a16:creationId xmlns:a16="http://schemas.microsoft.com/office/drawing/2014/main" id="{83BF5163-3EB9-F6E5-B05B-5F44EDB61DDF}"/>
              </a:ext>
            </a:extLst>
          </p:cNvPr>
          <p:cNvSpPr txBox="1"/>
          <p:nvPr/>
        </p:nvSpPr>
        <p:spPr>
          <a:xfrm>
            <a:off x="5191433" y="4567575"/>
            <a:ext cx="395256" cy="307777"/>
          </a:xfrm>
          <a:prstGeom prst="rect">
            <a:avLst/>
          </a:prstGeom>
          <a:noFill/>
        </p:spPr>
        <p:txBody>
          <a:bodyPr wrap="square" rtlCol="0">
            <a:spAutoFit/>
          </a:bodyPr>
          <a:lstStyle/>
          <a:p>
            <a:r>
              <a:rPr lang="da-DK" sz="1400" dirty="0">
                <a:solidFill>
                  <a:schemeClr val="accent4">
                    <a:lumMod val="75000"/>
                  </a:schemeClr>
                </a:solidFill>
              </a:rPr>
              <a:t>M</a:t>
            </a:r>
          </a:p>
        </p:txBody>
      </p:sp>
      <p:sp>
        <p:nvSpPr>
          <p:cNvPr id="6" name="Tekstfelt 5">
            <a:extLst>
              <a:ext uri="{FF2B5EF4-FFF2-40B4-BE49-F238E27FC236}">
                <a16:creationId xmlns:a16="http://schemas.microsoft.com/office/drawing/2014/main" id="{F9B369B2-1FF2-AD78-0ED0-D2BD39F8CFF6}"/>
              </a:ext>
            </a:extLst>
          </p:cNvPr>
          <p:cNvSpPr txBox="1"/>
          <p:nvPr/>
        </p:nvSpPr>
        <p:spPr>
          <a:xfrm>
            <a:off x="4993805" y="5014943"/>
            <a:ext cx="395256" cy="307777"/>
          </a:xfrm>
          <a:prstGeom prst="rect">
            <a:avLst/>
          </a:prstGeom>
          <a:noFill/>
        </p:spPr>
        <p:txBody>
          <a:bodyPr wrap="square" rtlCol="0">
            <a:spAutoFit/>
          </a:bodyPr>
          <a:lstStyle/>
          <a:p>
            <a:r>
              <a:rPr lang="da-DK" sz="1400" dirty="0">
                <a:solidFill>
                  <a:schemeClr val="accent4">
                    <a:lumMod val="75000"/>
                  </a:schemeClr>
                </a:solidFill>
              </a:rPr>
              <a:t>O</a:t>
            </a:r>
          </a:p>
        </p:txBody>
      </p:sp>
      <p:sp>
        <p:nvSpPr>
          <p:cNvPr id="7" name="Tekstfelt 6">
            <a:extLst>
              <a:ext uri="{FF2B5EF4-FFF2-40B4-BE49-F238E27FC236}">
                <a16:creationId xmlns:a16="http://schemas.microsoft.com/office/drawing/2014/main" id="{D579AD4D-F32C-1558-D44E-C83A478472FB}"/>
              </a:ext>
            </a:extLst>
          </p:cNvPr>
          <p:cNvSpPr txBox="1"/>
          <p:nvPr/>
        </p:nvSpPr>
        <p:spPr>
          <a:xfrm>
            <a:off x="3984032" y="3055374"/>
            <a:ext cx="395256" cy="307777"/>
          </a:xfrm>
          <a:prstGeom prst="rect">
            <a:avLst/>
          </a:prstGeom>
          <a:noFill/>
        </p:spPr>
        <p:txBody>
          <a:bodyPr wrap="square" rtlCol="0">
            <a:spAutoFit/>
          </a:bodyPr>
          <a:lstStyle/>
          <a:p>
            <a:r>
              <a:rPr lang="da-DK" sz="1400" dirty="0">
                <a:solidFill>
                  <a:schemeClr val="accent4">
                    <a:lumMod val="75000"/>
                  </a:schemeClr>
                </a:solidFill>
              </a:rPr>
              <a:t>R</a:t>
            </a:r>
          </a:p>
        </p:txBody>
      </p:sp>
      <p:sp>
        <p:nvSpPr>
          <p:cNvPr id="8" name="Tekstfelt 7">
            <a:extLst>
              <a:ext uri="{FF2B5EF4-FFF2-40B4-BE49-F238E27FC236}">
                <a16:creationId xmlns:a16="http://schemas.microsoft.com/office/drawing/2014/main" id="{0AF76990-C5EA-B242-FE3B-1DEFAB6D904A}"/>
              </a:ext>
            </a:extLst>
          </p:cNvPr>
          <p:cNvSpPr txBox="1"/>
          <p:nvPr/>
        </p:nvSpPr>
        <p:spPr>
          <a:xfrm>
            <a:off x="5959332" y="1432068"/>
            <a:ext cx="395256" cy="307777"/>
          </a:xfrm>
          <a:prstGeom prst="rect">
            <a:avLst/>
          </a:prstGeom>
          <a:noFill/>
        </p:spPr>
        <p:txBody>
          <a:bodyPr wrap="square" rtlCol="0">
            <a:spAutoFit/>
          </a:bodyPr>
          <a:lstStyle/>
          <a:p>
            <a:r>
              <a:rPr lang="da-DK" sz="1400" dirty="0">
                <a:solidFill>
                  <a:schemeClr val="accent4">
                    <a:lumMod val="75000"/>
                  </a:schemeClr>
                </a:solidFill>
              </a:rPr>
              <a:t>D</a:t>
            </a:r>
          </a:p>
        </p:txBody>
      </p:sp>
      <p:sp>
        <p:nvSpPr>
          <p:cNvPr id="9" name="Tekstfelt 8">
            <a:extLst>
              <a:ext uri="{FF2B5EF4-FFF2-40B4-BE49-F238E27FC236}">
                <a16:creationId xmlns:a16="http://schemas.microsoft.com/office/drawing/2014/main" id="{666B4E7E-ACB9-230B-C497-51F96BBF17FF}"/>
              </a:ext>
            </a:extLst>
          </p:cNvPr>
          <p:cNvSpPr txBox="1"/>
          <p:nvPr/>
        </p:nvSpPr>
        <p:spPr>
          <a:xfrm>
            <a:off x="5761704" y="4035649"/>
            <a:ext cx="395256" cy="307777"/>
          </a:xfrm>
          <a:prstGeom prst="rect">
            <a:avLst/>
          </a:prstGeom>
          <a:noFill/>
        </p:spPr>
        <p:txBody>
          <a:bodyPr wrap="square" rtlCol="0">
            <a:spAutoFit/>
          </a:bodyPr>
          <a:lstStyle/>
          <a:p>
            <a:r>
              <a:rPr lang="da-DK" sz="1400" dirty="0">
                <a:solidFill>
                  <a:schemeClr val="accent4">
                    <a:lumMod val="75000"/>
                  </a:schemeClr>
                </a:solidFill>
              </a:rPr>
              <a:t>U</a:t>
            </a:r>
          </a:p>
        </p:txBody>
      </p:sp>
      <p:sp>
        <p:nvSpPr>
          <p:cNvPr id="10" name="Titel 1">
            <a:extLst>
              <a:ext uri="{FF2B5EF4-FFF2-40B4-BE49-F238E27FC236}">
                <a16:creationId xmlns:a16="http://schemas.microsoft.com/office/drawing/2014/main" id="{392656A0-F7EF-8ADD-B86C-90285A2334B4}"/>
              </a:ext>
            </a:extLst>
          </p:cNvPr>
          <p:cNvSpPr>
            <a:spLocks noGrp="1"/>
          </p:cNvSpPr>
          <p:nvPr>
            <p:ph type="ctrTitle"/>
          </p:nvPr>
        </p:nvSpPr>
        <p:spPr>
          <a:xfrm>
            <a:off x="564952" y="82790"/>
            <a:ext cx="6692424" cy="376772"/>
          </a:xfrm>
        </p:spPr>
        <p:txBody>
          <a:bodyPr/>
          <a:lstStyle/>
          <a:p>
            <a:r>
              <a:rPr lang="da-DK" dirty="0"/>
              <a:t>Vores plan</a:t>
            </a:r>
          </a:p>
        </p:txBody>
      </p:sp>
    </p:spTree>
    <p:extLst>
      <p:ext uri="{BB962C8B-B14F-4D97-AF65-F5344CB8AC3E}">
        <p14:creationId xmlns:p14="http://schemas.microsoft.com/office/powerpoint/2010/main" val="355744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392656A0-F7EF-8ADD-B86C-90285A2334B4}"/>
              </a:ext>
            </a:extLst>
          </p:cNvPr>
          <p:cNvSpPr>
            <a:spLocks noGrp="1"/>
          </p:cNvSpPr>
          <p:nvPr>
            <p:ph type="ctrTitle"/>
          </p:nvPr>
        </p:nvSpPr>
        <p:spPr/>
        <p:txBody>
          <a:bodyPr/>
          <a:lstStyle/>
          <a:p>
            <a:r>
              <a:rPr lang="da-DK" dirty="0"/>
              <a:t>Baggrund for projektet</a:t>
            </a:r>
          </a:p>
        </p:txBody>
      </p:sp>
      <p:sp>
        <p:nvSpPr>
          <p:cNvPr id="2" name="Pladsholder til tekst 1">
            <a:extLst>
              <a:ext uri="{FF2B5EF4-FFF2-40B4-BE49-F238E27FC236}">
                <a16:creationId xmlns:a16="http://schemas.microsoft.com/office/drawing/2014/main" id="{4BC5E8A4-D007-AF15-1B87-A90795B01CB0}"/>
              </a:ext>
            </a:extLst>
          </p:cNvPr>
          <p:cNvSpPr>
            <a:spLocks noGrp="1"/>
          </p:cNvSpPr>
          <p:nvPr>
            <p:ph type="body" sz="quarter" idx="10"/>
          </p:nvPr>
        </p:nvSpPr>
        <p:spPr/>
        <p:txBody>
          <a:bodyPr/>
          <a:lstStyle/>
          <a:p>
            <a:r>
              <a:rPr lang="da-DK" dirty="0"/>
              <a:t>Projektet har baggrund i Moruds byudviklingsplan. </a:t>
            </a:r>
          </a:p>
          <a:p>
            <a:r>
              <a:rPr lang="da-DK" dirty="0"/>
              <a:t>Derudover ønsker projektgruppen at skabe en større sammenhængskraft på tværs af kvartererne i Morud, ved at skabe en rute som binder byen sammen, og sikre aktivitetsmuligheder spredt ud til hele byen. </a:t>
            </a:r>
          </a:p>
          <a:p>
            <a:r>
              <a:rPr lang="da-DK" dirty="0"/>
              <a:t>Aktivitetsmulighederne er både løbe/vandre/cykel ruter rundt til de forskellige bogstaver, igennem kvartererne. </a:t>
            </a:r>
          </a:p>
          <a:p>
            <a:r>
              <a:rPr lang="da-DK" dirty="0"/>
              <a:t>Samtidig med vil der ved hvert bogstav være en aktivitet af forskellige karakter. </a:t>
            </a:r>
          </a:p>
          <a:p>
            <a:r>
              <a:rPr lang="da-DK" dirty="0"/>
              <a:t>M – Legeplads til de små</a:t>
            </a:r>
          </a:p>
          <a:p>
            <a:r>
              <a:rPr lang="da-DK" dirty="0"/>
              <a:t>O – Siddeplads med infotavler omkring </a:t>
            </a:r>
            <a:r>
              <a:rPr lang="da-DK" dirty="0" err="1"/>
              <a:t>Langesø’s</a:t>
            </a:r>
            <a:r>
              <a:rPr lang="da-DK" dirty="0"/>
              <a:t> muligheder</a:t>
            </a:r>
          </a:p>
          <a:p>
            <a:r>
              <a:rPr lang="da-DK" dirty="0"/>
              <a:t>R – Klatretårn og legeplads til de små og mellemstore </a:t>
            </a:r>
          </a:p>
          <a:p>
            <a:r>
              <a:rPr lang="da-DK" dirty="0"/>
              <a:t>U – Legeplads med fokus på læringsleg med tal og bogstaver</a:t>
            </a:r>
          </a:p>
          <a:p>
            <a:r>
              <a:rPr lang="da-DK" dirty="0"/>
              <a:t>D – Indianerbane (Forhindringsbane)</a:t>
            </a:r>
          </a:p>
        </p:txBody>
      </p:sp>
      <p:pic>
        <p:nvPicPr>
          <p:cNvPr id="14" name="Billede 13">
            <a:extLst>
              <a:ext uri="{FF2B5EF4-FFF2-40B4-BE49-F238E27FC236}">
                <a16:creationId xmlns:a16="http://schemas.microsoft.com/office/drawing/2014/main" id="{DBF853A0-A6CC-9185-CB8B-6EF7DED271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837" y="714922"/>
            <a:ext cx="3244645" cy="5481484"/>
          </a:xfrm>
          <a:prstGeom prst="rect">
            <a:avLst/>
          </a:prstGeom>
        </p:spPr>
      </p:pic>
    </p:spTree>
    <p:extLst>
      <p:ext uri="{BB962C8B-B14F-4D97-AF65-F5344CB8AC3E}">
        <p14:creationId xmlns:p14="http://schemas.microsoft.com/office/powerpoint/2010/main" val="210450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392656A0-F7EF-8ADD-B86C-90285A2334B4}"/>
              </a:ext>
            </a:extLst>
          </p:cNvPr>
          <p:cNvSpPr>
            <a:spLocks noGrp="1"/>
          </p:cNvSpPr>
          <p:nvPr>
            <p:ph type="ctrTitle"/>
          </p:nvPr>
        </p:nvSpPr>
        <p:spPr/>
        <p:txBody>
          <a:bodyPr/>
          <a:lstStyle/>
          <a:p>
            <a:r>
              <a:rPr lang="da-DK" dirty="0"/>
              <a:t>Baggrund for projektet</a:t>
            </a:r>
          </a:p>
        </p:txBody>
      </p:sp>
      <p:sp>
        <p:nvSpPr>
          <p:cNvPr id="2" name="Pladsholder til tekst 1">
            <a:extLst>
              <a:ext uri="{FF2B5EF4-FFF2-40B4-BE49-F238E27FC236}">
                <a16:creationId xmlns:a16="http://schemas.microsoft.com/office/drawing/2014/main" id="{4BC5E8A4-D007-AF15-1B87-A90795B01CB0}"/>
              </a:ext>
            </a:extLst>
          </p:cNvPr>
          <p:cNvSpPr>
            <a:spLocks noGrp="1"/>
          </p:cNvSpPr>
          <p:nvPr>
            <p:ph type="body" sz="quarter" idx="10"/>
          </p:nvPr>
        </p:nvSpPr>
        <p:spPr/>
        <p:txBody>
          <a:bodyPr/>
          <a:lstStyle/>
          <a:p>
            <a:r>
              <a:rPr lang="da-DK" sz="1300" dirty="0"/>
              <a:t>Der er i projekteringen lagt vægt på at det primære materiale vil være </a:t>
            </a:r>
            <a:r>
              <a:rPr lang="da-DK" sz="1300" dirty="0" err="1"/>
              <a:t>Robinia</a:t>
            </a:r>
            <a:r>
              <a:rPr lang="da-DK" sz="1300" dirty="0"/>
              <a:t>-træ. Dette er FSC-certificeret, som kort fortalt betyder at hver gang der høstes et træ, plantes der et træ. </a:t>
            </a:r>
          </a:p>
          <a:p>
            <a:r>
              <a:rPr lang="da-DK" sz="1300" dirty="0"/>
              <a:t>Bevæggrunden bag ved dette er at skabe et projekt med så lille et klimaaftryk som muligt. Derudover passer naturtræets udtryk også godt til Moruds omgivelser, som vi gerne vil have til at stemme overens. </a:t>
            </a:r>
          </a:p>
          <a:p>
            <a:r>
              <a:rPr lang="da-DK" sz="1300" dirty="0"/>
              <a:t>Derudover er </a:t>
            </a:r>
            <a:r>
              <a:rPr lang="da-DK" sz="1300" dirty="0" err="1"/>
              <a:t>Robinia</a:t>
            </a:r>
            <a:r>
              <a:rPr lang="da-DK" sz="1300" dirty="0"/>
              <a:t>-træ et kernetræ, som har et naturlig olie indhold, som gør at træet har et minimum af vedligehold. </a:t>
            </a:r>
          </a:p>
          <a:p>
            <a:r>
              <a:rPr lang="da-DK" sz="1300" dirty="0"/>
              <a:t>Placeringen af bogstaverne og aktiviteterne er afstemt i stærkt samarbejde med lodsejerne som er:</a:t>
            </a:r>
          </a:p>
          <a:p>
            <a:pPr marL="285750" indent="-285750">
              <a:buFont typeface="Arial" panose="020B0604020202020204" pitchFamily="34" charset="0"/>
              <a:buChar char="•"/>
            </a:pPr>
            <a:r>
              <a:rPr lang="da-DK" sz="1300" dirty="0"/>
              <a:t>Havrehedskolen afd. Morud</a:t>
            </a:r>
          </a:p>
          <a:p>
            <a:pPr marL="285750" indent="-285750">
              <a:buFont typeface="Arial" panose="020B0604020202020204" pitchFamily="34" charset="0"/>
              <a:buChar char="•"/>
            </a:pPr>
            <a:r>
              <a:rPr lang="da-DK" sz="1300" dirty="0"/>
              <a:t>Ditlevsdal</a:t>
            </a:r>
          </a:p>
          <a:p>
            <a:pPr marL="285750" indent="-285750">
              <a:buFont typeface="Arial" panose="020B0604020202020204" pitchFamily="34" charset="0"/>
              <a:buChar char="•"/>
            </a:pPr>
            <a:r>
              <a:rPr lang="da-DK" sz="1300" dirty="0"/>
              <a:t>Grundejerforeningen Frugthaven</a:t>
            </a:r>
          </a:p>
          <a:p>
            <a:pPr marL="285750" indent="-285750">
              <a:buFont typeface="Arial" panose="020B0604020202020204" pitchFamily="34" charset="0"/>
              <a:buChar char="•"/>
            </a:pPr>
            <a:r>
              <a:rPr lang="da-DK" sz="1300" dirty="0"/>
              <a:t>Morud Idrætsforening (Lejer af Nordfyns kommunes areal)</a:t>
            </a:r>
          </a:p>
          <a:p>
            <a:r>
              <a:rPr lang="da-DK" sz="1300" dirty="0"/>
              <a:t>Lodsejerne og samarbejdspartnerne har støttet projektet med 200.000 kr. inkl. moms</a:t>
            </a:r>
          </a:p>
        </p:txBody>
      </p:sp>
      <p:pic>
        <p:nvPicPr>
          <p:cNvPr id="3" name="Billede 2">
            <a:extLst>
              <a:ext uri="{FF2B5EF4-FFF2-40B4-BE49-F238E27FC236}">
                <a16:creationId xmlns:a16="http://schemas.microsoft.com/office/drawing/2014/main" id="{B3B21083-5805-9C12-998A-8DC4A101B3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837" y="771602"/>
            <a:ext cx="3244645" cy="5481484"/>
          </a:xfrm>
          <a:prstGeom prst="rect">
            <a:avLst/>
          </a:prstGeom>
        </p:spPr>
      </p:pic>
    </p:spTree>
    <p:extLst>
      <p:ext uri="{BB962C8B-B14F-4D97-AF65-F5344CB8AC3E}">
        <p14:creationId xmlns:p14="http://schemas.microsoft.com/office/powerpoint/2010/main" val="163072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A914D-ABA7-FFB2-CBB7-222AE383F2F7}"/>
              </a:ext>
            </a:extLst>
          </p:cNvPr>
          <p:cNvSpPr>
            <a:spLocks noGrp="1"/>
          </p:cNvSpPr>
          <p:nvPr>
            <p:ph type="ctrTitle"/>
          </p:nvPr>
        </p:nvSpPr>
        <p:spPr/>
        <p:txBody>
          <a:bodyPr/>
          <a:lstStyle/>
          <a:p>
            <a:r>
              <a:rPr lang="da-DK" dirty="0"/>
              <a:t>Bogstavet O</a:t>
            </a:r>
          </a:p>
        </p:txBody>
      </p:sp>
      <p:sp>
        <p:nvSpPr>
          <p:cNvPr id="5" name="Pladsholder til tekst 4">
            <a:extLst>
              <a:ext uri="{FF2B5EF4-FFF2-40B4-BE49-F238E27FC236}">
                <a16:creationId xmlns:a16="http://schemas.microsoft.com/office/drawing/2014/main" id="{F589CE6F-688F-0AAB-6AFB-2020D867FF23}"/>
              </a:ext>
            </a:extLst>
          </p:cNvPr>
          <p:cNvSpPr>
            <a:spLocks noGrp="1"/>
          </p:cNvSpPr>
          <p:nvPr>
            <p:ph type="body" sz="quarter" idx="10"/>
          </p:nvPr>
        </p:nvSpPr>
        <p:spPr/>
        <p:txBody>
          <a:bodyPr/>
          <a:lstStyle/>
          <a:p>
            <a:r>
              <a:rPr lang="da-DK" dirty="0"/>
              <a:t>O’et skal stå ved indgangen til Langesøskoven i skellet over mod </a:t>
            </a:r>
            <a:r>
              <a:rPr lang="da-DK" dirty="0" err="1"/>
              <a:t>Åbakkevænget</a:t>
            </a:r>
            <a:r>
              <a:rPr lang="da-DK" dirty="0"/>
              <a:t>. Jorden her er ejet af Nordfyns kommune og udlejet til Morud IF.</a:t>
            </a:r>
          </a:p>
          <a:p>
            <a:r>
              <a:rPr lang="da-DK" dirty="0"/>
              <a:t>Placeringen er netop her for at få det nye kvarter og Langesø med i ruten rundt i Morud.</a:t>
            </a:r>
          </a:p>
          <a:p>
            <a:r>
              <a:rPr lang="da-DK" dirty="0"/>
              <a:t>________________________________________________</a:t>
            </a:r>
          </a:p>
          <a:p>
            <a:endParaRPr lang="da-DK" u="sng" dirty="0"/>
          </a:p>
          <a:p>
            <a:r>
              <a:rPr lang="da-DK" dirty="0"/>
              <a:t>Området her skal indeholde et stort ‘O’, hvor der i midten vil være mulighed for at sidde og nyde skoven. </a:t>
            </a:r>
          </a:p>
          <a:p>
            <a:r>
              <a:rPr lang="da-DK" dirty="0"/>
              <a:t>På O’et vil der være forskellige information vedr. vandreruter i Langesø, MTB i Langesø og dele af Moruds historie.</a:t>
            </a:r>
          </a:p>
          <a:p>
            <a:endParaRPr lang="da-DK" dirty="0"/>
          </a:p>
        </p:txBody>
      </p:sp>
      <p:sp>
        <p:nvSpPr>
          <p:cNvPr id="4" name="Pladsholder til billede 3">
            <a:extLst>
              <a:ext uri="{FF2B5EF4-FFF2-40B4-BE49-F238E27FC236}">
                <a16:creationId xmlns:a16="http://schemas.microsoft.com/office/drawing/2014/main" id="{E01AECA6-6445-5260-DA3E-F4AFC1C9AE03}"/>
              </a:ext>
            </a:extLst>
          </p:cNvPr>
          <p:cNvSpPr>
            <a:spLocks noGrp="1"/>
          </p:cNvSpPr>
          <p:nvPr>
            <p:ph type="pic" sz="quarter" idx="11"/>
          </p:nvPr>
        </p:nvSpPr>
        <p:spPr/>
        <p:txBody>
          <a:bodyPr/>
          <a:lstStyle/>
          <a:p>
            <a:endParaRPr lang="da-DK"/>
          </a:p>
        </p:txBody>
      </p:sp>
    </p:spTree>
    <p:extLst>
      <p:ext uri="{BB962C8B-B14F-4D97-AF65-F5344CB8AC3E}">
        <p14:creationId xmlns:p14="http://schemas.microsoft.com/office/powerpoint/2010/main" val="82523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A914D-ABA7-FFB2-CBB7-222AE383F2F7}"/>
              </a:ext>
            </a:extLst>
          </p:cNvPr>
          <p:cNvSpPr>
            <a:spLocks noGrp="1"/>
          </p:cNvSpPr>
          <p:nvPr>
            <p:ph type="ctrTitle"/>
          </p:nvPr>
        </p:nvSpPr>
        <p:spPr/>
        <p:txBody>
          <a:bodyPr/>
          <a:lstStyle/>
          <a:p>
            <a:r>
              <a:rPr lang="da-DK" dirty="0"/>
              <a:t>Bogstavet O</a:t>
            </a:r>
          </a:p>
        </p:txBody>
      </p:sp>
      <p:pic>
        <p:nvPicPr>
          <p:cNvPr id="1026" name="Picture 2">
            <a:extLst>
              <a:ext uri="{FF2B5EF4-FFF2-40B4-BE49-F238E27FC236}">
                <a16:creationId xmlns:a16="http://schemas.microsoft.com/office/drawing/2014/main" id="{29CD1F34-BF43-A730-7FE1-628374B54355}"/>
              </a:ext>
            </a:extLst>
          </p:cNvPr>
          <p:cNvPicPr>
            <a:picLocks noGrp="1" noChangeAspect="1" noChangeArrowheads="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bwMode="auto">
          <a:xfrm>
            <a:off x="837851" y="787174"/>
            <a:ext cx="3628642" cy="2470707"/>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a:extLst>
              <a:ext uri="{FF2B5EF4-FFF2-40B4-BE49-F238E27FC236}">
                <a16:creationId xmlns:a16="http://schemas.microsoft.com/office/drawing/2014/main" id="{09E32EC2-6505-A7A4-79F0-FA9A6CB0ED15}"/>
              </a:ext>
            </a:extLst>
          </p:cNvPr>
          <p:cNvPicPr>
            <a:picLocks noChangeAspect="1"/>
          </p:cNvPicPr>
          <p:nvPr/>
        </p:nvPicPr>
        <p:blipFill>
          <a:blip r:embed="rId3"/>
          <a:stretch>
            <a:fillRect/>
          </a:stretch>
        </p:blipFill>
        <p:spPr>
          <a:xfrm>
            <a:off x="6181417" y="1098145"/>
            <a:ext cx="1790700" cy="1857375"/>
          </a:xfrm>
          <a:prstGeom prst="rect">
            <a:avLst/>
          </a:prstGeom>
        </p:spPr>
      </p:pic>
      <p:pic>
        <p:nvPicPr>
          <p:cNvPr id="13" name="Billede 12">
            <a:extLst>
              <a:ext uri="{FF2B5EF4-FFF2-40B4-BE49-F238E27FC236}">
                <a16:creationId xmlns:a16="http://schemas.microsoft.com/office/drawing/2014/main" id="{C712DBF8-BEF1-EE5F-0780-6AD6D8EB6A8A}"/>
              </a:ext>
            </a:extLst>
          </p:cNvPr>
          <p:cNvPicPr>
            <a:picLocks noChangeAspect="1"/>
          </p:cNvPicPr>
          <p:nvPr/>
        </p:nvPicPr>
        <p:blipFill>
          <a:blip r:embed="rId4"/>
          <a:stretch>
            <a:fillRect/>
          </a:stretch>
        </p:blipFill>
        <p:spPr>
          <a:xfrm>
            <a:off x="2652172" y="3593994"/>
            <a:ext cx="4581525" cy="2638425"/>
          </a:xfrm>
          <a:prstGeom prst="rect">
            <a:avLst/>
          </a:prstGeom>
        </p:spPr>
      </p:pic>
    </p:spTree>
    <p:extLst>
      <p:ext uri="{BB962C8B-B14F-4D97-AF65-F5344CB8AC3E}">
        <p14:creationId xmlns:p14="http://schemas.microsoft.com/office/powerpoint/2010/main" val="84665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9EF9D-676E-E990-EC25-1F2F0B65C57B}"/>
              </a:ext>
            </a:extLst>
          </p:cNvPr>
          <p:cNvSpPr>
            <a:spLocks noGrp="1"/>
          </p:cNvSpPr>
          <p:nvPr>
            <p:ph type="ctrTitle"/>
          </p:nvPr>
        </p:nvSpPr>
        <p:spPr/>
        <p:txBody>
          <a:bodyPr/>
          <a:lstStyle/>
          <a:p>
            <a:r>
              <a:rPr lang="da-DK" dirty="0"/>
              <a:t>Bogstavet R</a:t>
            </a:r>
          </a:p>
        </p:txBody>
      </p:sp>
      <p:sp>
        <p:nvSpPr>
          <p:cNvPr id="4" name="Pladsholder til tekst 3">
            <a:extLst>
              <a:ext uri="{FF2B5EF4-FFF2-40B4-BE49-F238E27FC236}">
                <a16:creationId xmlns:a16="http://schemas.microsoft.com/office/drawing/2014/main" id="{610EB747-0A91-D77B-62B7-6A0FDF5E40D1}"/>
              </a:ext>
            </a:extLst>
          </p:cNvPr>
          <p:cNvSpPr>
            <a:spLocks noGrp="1"/>
          </p:cNvSpPr>
          <p:nvPr>
            <p:ph type="body" sz="quarter" idx="10"/>
          </p:nvPr>
        </p:nvSpPr>
        <p:spPr/>
        <p:txBody>
          <a:bodyPr/>
          <a:lstStyle/>
          <a:p>
            <a:r>
              <a:rPr lang="da-DK" dirty="0"/>
              <a:t>R’et skal stå ved det der i dag kaldes Natur legepladsen, beliggende i Frugthaven.   </a:t>
            </a:r>
          </a:p>
          <a:p>
            <a:r>
              <a:rPr lang="da-DK" dirty="0"/>
              <a:t>Her er der allerede en legeplads, denne ønsker vi at inddrage i ruten, som et stop for hele familien. Vi ønsker at udvide denne med et legetårn, således den favner en bredere målgruppe end den gør i dag. </a:t>
            </a:r>
          </a:p>
          <a:p>
            <a:endParaRPr lang="da-DK" dirty="0"/>
          </a:p>
          <a:p>
            <a:r>
              <a:rPr lang="da-DK" u="sng" dirty="0"/>
              <a:t>Området her indeholder:</a:t>
            </a:r>
          </a:p>
          <a:p>
            <a:pPr marL="285750" indent="-285750">
              <a:buFont typeface="Arial" panose="020B0604020202020204" pitchFamily="34" charset="0"/>
              <a:buChar char="•"/>
            </a:pPr>
            <a:r>
              <a:rPr lang="da-DK" dirty="0"/>
              <a:t>Bogstavet R</a:t>
            </a:r>
          </a:p>
          <a:p>
            <a:pPr marL="285750" indent="-285750">
              <a:buFont typeface="Arial" panose="020B0604020202020204" pitchFamily="34" charset="0"/>
              <a:buChar char="•"/>
            </a:pPr>
            <a:r>
              <a:rPr lang="da-DK" dirty="0"/>
              <a:t>Klatretårn</a:t>
            </a:r>
          </a:p>
          <a:p>
            <a:pPr marL="285750" indent="-285750">
              <a:buFont typeface="Arial" panose="020B0604020202020204" pitchFamily="34" charset="0"/>
              <a:buChar char="•"/>
            </a:pPr>
            <a:r>
              <a:rPr lang="da-DK" dirty="0"/>
              <a:t>Balancebane, legehus, vipper og gynger. </a:t>
            </a:r>
          </a:p>
          <a:p>
            <a:pPr marL="285750" indent="-285750">
              <a:buFont typeface="Arial" panose="020B0604020202020204" pitchFamily="34" charset="0"/>
              <a:buChar char="•"/>
            </a:pPr>
            <a:endParaRPr lang="da-DK" dirty="0"/>
          </a:p>
          <a:p>
            <a:r>
              <a:rPr lang="da-DK" dirty="0"/>
              <a:t>Indholdet på klatretårnet ser I på de følgende sider. </a:t>
            </a:r>
          </a:p>
        </p:txBody>
      </p:sp>
      <p:pic>
        <p:nvPicPr>
          <p:cNvPr id="6" name="Pladsholder til billede 10" descr="Et billede, der indeholder himmel, udendørs, jord, bred&#10;&#10;Automatisk genereret beskrivelse">
            <a:extLst>
              <a:ext uri="{FF2B5EF4-FFF2-40B4-BE49-F238E27FC236}">
                <a16:creationId xmlns:a16="http://schemas.microsoft.com/office/drawing/2014/main" id="{615B0AEE-1447-DD89-0D5C-C7008E82102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830763" y="1978025"/>
            <a:ext cx="4506912" cy="2901950"/>
          </a:xfrm>
        </p:spPr>
      </p:pic>
    </p:spTree>
    <p:extLst>
      <p:ext uri="{BB962C8B-B14F-4D97-AF65-F5344CB8AC3E}">
        <p14:creationId xmlns:p14="http://schemas.microsoft.com/office/powerpoint/2010/main" val="165153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77B4F-49A7-9982-71A9-4C0E51FAD32D}"/>
              </a:ext>
            </a:extLst>
          </p:cNvPr>
          <p:cNvSpPr>
            <a:spLocks noGrp="1"/>
          </p:cNvSpPr>
          <p:nvPr>
            <p:ph type="ctrTitle"/>
          </p:nvPr>
        </p:nvSpPr>
        <p:spPr/>
        <p:txBody>
          <a:bodyPr/>
          <a:lstStyle/>
          <a:p>
            <a:r>
              <a:rPr lang="da-DK" dirty="0"/>
              <a:t>Bogstavet R</a:t>
            </a:r>
          </a:p>
        </p:txBody>
      </p:sp>
      <p:pic>
        <p:nvPicPr>
          <p:cNvPr id="4" name="Pladsholder til billede 3">
            <a:extLst>
              <a:ext uri="{FF2B5EF4-FFF2-40B4-BE49-F238E27FC236}">
                <a16:creationId xmlns:a16="http://schemas.microsoft.com/office/drawing/2014/main" id="{A9C45724-2DFB-C072-0153-5F8C529263F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565150" y="763588"/>
            <a:ext cx="8775700" cy="5481637"/>
          </a:xfrm>
        </p:spPr>
      </p:pic>
    </p:spTree>
    <p:extLst>
      <p:ext uri="{BB962C8B-B14F-4D97-AF65-F5344CB8AC3E}">
        <p14:creationId xmlns:p14="http://schemas.microsoft.com/office/powerpoint/2010/main" val="365962206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1743</TotalTime>
  <Words>803</Words>
  <Application>Microsoft Office PowerPoint</Application>
  <PresentationFormat>A4-papir (210 x 297 mm)</PresentationFormat>
  <Paragraphs>99</Paragraphs>
  <Slides>21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21</vt:i4>
      </vt:variant>
    </vt:vector>
  </HeadingPairs>
  <TitlesOfParts>
    <vt:vector size="25" baseType="lpstr">
      <vt:lpstr>Arial</vt:lpstr>
      <vt:lpstr>Calibri</vt:lpstr>
      <vt:lpstr>Ebrima</vt:lpstr>
      <vt:lpstr>Office-tema</vt:lpstr>
      <vt:lpstr>Prospekt</vt:lpstr>
      <vt:lpstr>PowerPoint-præsentation</vt:lpstr>
      <vt:lpstr>Vores plan</vt:lpstr>
      <vt:lpstr>Baggrund for projektet</vt:lpstr>
      <vt:lpstr>Baggrund for projektet</vt:lpstr>
      <vt:lpstr>Bogstavet O</vt:lpstr>
      <vt:lpstr>Bogstavet O</vt:lpstr>
      <vt:lpstr>Bogstavet R</vt:lpstr>
      <vt:lpstr>Bogstavet R</vt:lpstr>
      <vt:lpstr>Bogstavet R</vt:lpstr>
      <vt:lpstr>Bogstavet R</vt:lpstr>
      <vt:lpstr>Bogstavet U</vt:lpstr>
      <vt:lpstr>Bogstavet U</vt:lpstr>
      <vt:lpstr>Bogstavet U</vt:lpstr>
      <vt:lpstr>Bogstavet U</vt:lpstr>
      <vt:lpstr>Bogstavet D</vt:lpstr>
      <vt:lpstr>Bogstavet D</vt:lpstr>
      <vt:lpstr>Bogstavet D</vt:lpstr>
      <vt:lpstr>Bogstavet D</vt:lpstr>
      <vt:lpstr>Bogstavet D</vt:lpstr>
      <vt:lpstr>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Henrik Hansen</dc:creator>
  <cp:lastModifiedBy>Sussi</cp:lastModifiedBy>
  <cp:revision>30</cp:revision>
  <dcterms:created xsi:type="dcterms:W3CDTF">2019-09-19T12:48:39Z</dcterms:created>
  <dcterms:modified xsi:type="dcterms:W3CDTF">2024-03-11T15:58:02Z</dcterms:modified>
</cp:coreProperties>
</file>