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881" r:id="rId6"/>
    <p:sldId id="875" r:id="rId7"/>
    <p:sldId id="863" r:id="rId8"/>
    <p:sldId id="870" r:id="rId9"/>
    <p:sldId id="872" r:id="rId10"/>
    <p:sldId id="873" r:id="rId11"/>
    <p:sldId id="880" r:id="rId12"/>
    <p:sldId id="879" r:id="rId13"/>
    <p:sldId id="874" r:id="rId14"/>
    <p:sldId id="862" r:id="rId15"/>
    <p:sldId id="877" r:id="rId16"/>
    <p:sldId id="878" r:id="rId17"/>
    <p:sldId id="869" r:id="rId18"/>
  </p:sldIdLst>
  <p:sldSz cx="9144000" cy="6858000" type="screen4x3"/>
  <p:notesSz cx="6858000" cy="9686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D3A67C86-242C-4072-86E6-D6D1B6C9FED3}">
          <p14:sldIdLst>
            <p14:sldId id="257"/>
            <p14:sldId id="881"/>
            <p14:sldId id="875"/>
            <p14:sldId id="863"/>
            <p14:sldId id="870"/>
            <p14:sldId id="872"/>
            <p14:sldId id="873"/>
            <p14:sldId id="880"/>
            <p14:sldId id="879"/>
            <p14:sldId id="874"/>
            <p14:sldId id="862"/>
            <p14:sldId id="877"/>
            <p14:sldId id="878"/>
            <p14:sldId id="8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Ahrens Nielsen" initials="TAN" lastIdx="5" clrIdx="0">
    <p:extLst>
      <p:ext uri="{19B8F6BF-5375-455C-9EA6-DF929625EA0E}">
        <p15:presenceInfo xmlns:p15="http://schemas.microsoft.com/office/powerpoint/2012/main" userId="S::tan@planenergi.dk::a248c4d7-f4f9-4cf9-8780-454d31fd07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0BF"/>
    <a:srgbClr val="18226D"/>
    <a:srgbClr val="6AB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4BDB4-FF91-4AF7-9B13-5A41591DAD09}" v="1103" dt="2022-12-15T13:35:13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yst layout 2 - Marker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yst layout 2 - Marker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0" autoAdjust="0"/>
  </p:normalViewPr>
  <p:slideViewPr>
    <p:cSldViewPr>
      <p:cViewPr varScale="1">
        <p:scale>
          <a:sx n="82" d="100"/>
          <a:sy n="82" d="100"/>
        </p:scale>
        <p:origin x="136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6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lanenergi.local\DFSRoot\Data\Projekter\22-000\22-028%20Bogense%20Forsyning%20-%20Gr&#248;n%20k&#248;replan%20og%20VP\4%20Beregninger\S&#216;_master_v13%20Oktob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lanenergi.local\DFSRoot\Data\Projekter\22-000\22-028%20Bogense%20Forsyning%20-%20Gr&#248;n%20k&#248;replan%20og%20VP\4%20Beregninger\S&#216;_master_v13%20Oktob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lanenergi.local\DFSRoot\Data\Projekter\22-000\22-028%20Bogense%20Forsyning%20-%20Gr&#248;n%20k&#248;replan%20og%20VP\4%20Beregninger\S&#216;_master_v13%20Oktob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Årlige omkostninger til varmeforsyning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'Forbrugerøkonomi (omstl bidrag)'!$P$84</c:f>
              <c:strCache>
                <c:ptCount val="1"/>
                <c:pt idx="0">
                  <c:v>Kapitalomkostning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('Forbrugerøkonomi (omstl bidrag)'!$N$85,'Forbrugerøkonomi (omstl bidrag)'!$N$88:$N$91)</c:f>
              <c:strCache>
                <c:ptCount val="5"/>
                <c:pt idx="0">
                  <c:v> Individuel luft/vand-varmepumpe </c:v>
                </c:pt>
                <c:pt idx="1">
                  <c:v> Fjernvarmeforsyning, omstil. bidrag </c:v>
                </c:pt>
                <c:pt idx="2">
                  <c:v> Fjernvarmeforsyning, inves. &amp; stik. bidrag </c:v>
                </c:pt>
                <c:pt idx="3">
                  <c:v> Individuel gasfyr </c:v>
                </c:pt>
                <c:pt idx="4">
                  <c:v> Individuel oliefyr </c:v>
                </c:pt>
              </c:strCache>
              <c:extLst/>
            </c:strRef>
          </c:cat>
          <c:val>
            <c:numRef>
              <c:f>('Forbrugerøkonomi (omstl bidrag)'!$P$85,'Forbrugerøkonomi (omstl bidrag)'!$P$88:$P$91)</c:f>
              <c:numCache>
                <c:formatCode>_(* #,##0_);_(* \(#,##0\);_(* "-"??_);_(@_)</c:formatCode>
                <c:ptCount val="5"/>
                <c:pt idx="0">
                  <c:v>9766.3710472630464</c:v>
                </c:pt>
                <c:pt idx="1">
                  <c:v>1282.9425746894892</c:v>
                </c:pt>
                <c:pt idx="2">
                  <c:v>4138.1535410027827</c:v>
                </c:pt>
                <c:pt idx="3">
                  <c:v>2325.3334166246991</c:v>
                </c:pt>
                <c:pt idx="4">
                  <c:v>3367.7242585599088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291-4D49-A37E-22FA503E1855}"/>
            </c:ext>
          </c:extLst>
        </c:ser>
        <c:ser>
          <c:idx val="0"/>
          <c:order val="1"/>
          <c:tx>
            <c:strRef>
              <c:f>'Forbrugerøkonomi (omstl bidrag)'!$O$84</c:f>
              <c:strCache>
                <c:ptCount val="1"/>
                <c:pt idx="0">
                  <c:v>Årlig varmeudgift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('Forbrugerøkonomi (omstl bidrag)'!$N$85,'Forbrugerøkonomi (omstl bidrag)'!$N$88:$N$91)</c:f>
              <c:strCache>
                <c:ptCount val="5"/>
                <c:pt idx="0">
                  <c:v> Individuel luft/vand-varmepumpe </c:v>
                </c:pt>
                <c:pt idx="1">
                  <c:v> Fjernvarmeforsyning, omstil. bidrag </c:v>
                </c:pt>
                <c:pt idx="2">
                  <c:v> Fjernvarmeforsyning, inves. &amp; stik. bidrag </c:v>
                </c:pt>
                <c:pt idx="3">
                  <c:v> Individuel gasfyr </c:v>
                </c:pt>
                <c:pt idx="4">
                  <c:v> Individuel oliefyr </c:v>
                </c:pt>
              </c:strCache>
              <c:extLst/>
            </c:strRef>
          </c:cat>
          <c:val>
            <c:numRef>
              <c:f>('Forbrugerøkonomi (omstl bidrag)'!$O$85,'Forbrugerøkonomi (omstl bidrag)'!$O$88:$O$91)</c:f>
              <c:numCache>
                <c:formatCode>_(* #,##0_);_(* \(#,##0\);_(* "-"??_);_(@_)</c:formatCode>
                <c:ptCount val="5"/>
                <c:pt idx="0">
                  <c:v>15580.050793650798</c:v>
                </c:pt>
                <c:pt idx="1">
                  <c:v>15618.49173834742</c:v>
                </c:pt>
                <c:pt idx="2">
                  <c:v>10600</c:v>
                </c:pt>
                <c:pt idx="3">
                  <c:v>54790.592900656047</c:v>
                </c:pt>
                <c:pt idx="4">
                  <c:v>23500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291-4D49-A37E-22FA503E1855}"/>
            </c:ext>
          </c:extLst>
        </c:ser>
        <c:ser>
          <c:idx val="2"/>
          <c:order val="2"/>
          <c:tx>
            <c:strRef>
              <c:f>'Forbrugerøkonomi (omstl bidrag)'!$Q$84</c:f>
              <c:strCache>
                <c:ptCount val="1"/>
                <c:pt idx="0">
                  <c:v>Samlet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('Forbrugerøkonomi (omstl bidrag)'!$N$85,'Forbrugerøkonomi (omstl bidrag)'!$N$88:$N$91)</c:f>
              <c:strCache>
                <c:ptCount val="5"/>
                <c:pt idx="0">
                  <c:v> Individuel luft/vand-varmepumpe </c:v>
                </c:pt>
                <c:pt idx="1">
                  <c:v> Fjernvarmeforsyning, omstil. bidrag </c:v>
                </c:pt>
                <c:pt idx="2">
                  <c:v> Fjernvarmeforsyning, inves. &amp; stik. bidrag </c:v>
                </c:pt>
                <c:pt idx="3">
                  <c:v> Individuel gasfyr </c:v>
                </c:pt>
                <c:pt idx="4">
                  <c:v> Individuel oliefyr </c:v>
                </c:pt>
              </c:strCache>
              <c:extLst/>
            </c:strRef>
          </c:cat>
          <c:val>
            <c:numRef>
              <c:f>('Forbrugerøkonomi (omstl bidrag)'!$Q$85,'Forbrugerøkonomi (omstl bidrag)'!$Q$88:$Q$91)</c:f>
              <c:numCache>
                <c:formatCode>_(* #,##0_);_(* \(#,##0\);_(* "-"??_);_(@_)</c:formatCode>
                <c:ptCount val="5"/>
                <c:pt idx="0">
                  <c:v>25346.421840913845</c:v>
                </c:pt>
                <c:pt idx="1">
                  <c:v>16901.434313036909</c:v>
                </c:pt>
                <c:pt idx="2">
                  <c:v>14738.153541002783</c:v>
                </c:pt>
                <c:pt idx="3">
                  <c:v>57115.926317280748</c:v>
                </c:pt>
                <c:pt idx="4">
                  <c:v>26867.724258559909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291-4D49-A37E-22FA503E1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674048"/>
        <c:axId val="564669128"/>
      </c:barChart>
      <c:catAx>
        <c:axId val="5646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64669128"/>
        <c:crosses val="autoZero"/>
        <c:auto val="1"/>
        <c:lblAlgn val="ctr"/>
        <c:lblOffset val="100"/>
        <c:noMultiLvlLbl val="0"/>
      </c:catAx>
      <c:valAx>
        <c:axId val="564669128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Kr./år inkl. moms</a:t>
                </a:r>
              </a:p>
              <a:p>
                <a:pPr>
                  <a:defRPr/>
                </a:pPr>
                <a:endParaRPr lang="da-DK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6467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CO2 - Ækvivalenter over 20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Konv.2!$E$77</c:f>
              <c:strCache>
                <c:ptCount val="1"/>
                <c:pt idx="0">
                  <c:v>Alt. #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Konv.2!$C$81:$D$81</c:f>
              <c:strCache>
                <c:ptCount val="2"/>
                <c:pt idx="0">
                  <c:v>CO2-ækvivalenter</c:v>
                </c:pt>
                <c:pt idx="1">
                  <c:v>ton</c:v>
                </c:pt>
              </c:strCache>
            </c:strRef>
          </c:cat>
          <c:val>
            <c:numRef>
              <c:f>Konv.2!$E$81</c:f>
              <c:numCache>
                <c:formatCode>#,##0</c:formatCode>
                <c:ptCount val="1"/>
                <c:pt idx="0">
                  <c:v>58162.584616547341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198-4823-A247-27467DDA3BE4}"/>
            </c:ext>
          </c:extLst>
        </c:ser>
        <c:ser>
          <c:idx val="1"/>
          <c:order val="1"/>
          <c:tx>
            <c:strRef>
              <c:f>Konv.2!$F$77</c:f>
              <c:strCache>
                <c:ptCount val="1"/>
                <c:pt idx="0">
                  <c:v>Alt. #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Konv.2!$C$81:$D$81</c:f>
              <c:strCache>
                <c:ptCount val="2"/>
                <c:pt idx="0">
                  <c:v>CO2-ækvivalenter</c:v>
                </c:pt>
                <c:pt idx="1">
                  <c:v>ton</c:v>
                </c:pt>
              </c:strCache>
            </c:strRef>
          </c:cat>
          <c:val>
            <c:numRef>
              <c:f>Konv.2!$F$81</c:f>
              <c:numCache>
                <c:formatCode>#,##0</c:formatCode>
                <c:ptCount val="1"/>
                <c:pt idx="0">
                  <c:v>14993.318912422465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198-4823-A247-27467DDA3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1674848"/>
        <c:axId val="181165904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Konv.2!$G$77</c15:sqref>
                        </c15:formulaRef>
                      </c:ext>
                    </c:extLst>
                    <c:strCache>
                      <c:ptCount val="1"/>
                      <c:pt idx="0">
                        <c:v>Alt. # C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Konv.2!$C$81:$D$81</c15:sqref>
                        </c15:formulaRef>
                      </c:ext>
                    </c:extLst>
                    <c:strCache>
                      <c:ptCount val="2"/>
                      <c:pt idx="0">
                        <c:v>CO2-ækvivalenter</c:v>
                      </c:pt>
                      <c:pt idx="1">
                        <c:v>ton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Konv.2!$G$81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12743.047358521329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198-4823-A247-27467DDA3BE4}"/>
                  </c:ext>
                </c:extLst>
              </c15:ser>
            </c15:filteredBarSeries>
          </c:ext>
        </c:extLst>
      </c:barChart>
      <c:catAx>
        <c:axId val="181167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11659040"/>
        <c:crosses val="autoZero"/>
        <c:auto val="1"/>
        <c:lblAlgn val="ctr"/>
        <c:lblOffset val="100"/>
        <c:noMultiLvlLbl val="0"/>
      </c:catAx>
      <c:valAx>
        <c:axId val="18116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1167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Samfundsøkonomiske nutidsværdier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Konv.2!$E$4</c:f>
              <c:strCache>
                <c:ptCount val="1"/>
                <c:pt idx="0">
                  <c:v>Reference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Konv.2!$E$110</c:f>
              <c:numCache>
                <c:formatCode>#,##0.00</c:formatCode>
                <c:ptCount val="1"/>
                <c:pt idx="0">
                  <c:v>261.69136617745414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911-4481-9B88-CDBB5EB339D0}"/>
            </c:ext>
          </c:extLst>
        </c:ser>
        <c:ser>
          <c:idx val="1"/>
          <c:order val="1"/>
          <c:tx>
            <c:strRef>
              <c:f>Konv.2!$F$4</c:f>
              <c:strCache>
                <c:ptCount val="1"/>
                <c:pt idx="0">
                  <c:v>Projekt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Konv.2!$F$110</c:f>
              <c:numCache>
                <c:formatCode>#,##0.00</c:formatCode>
                <c:ptCount val="1"/>
                <c:pt idx="0">
                  <c:v>213.64609046109098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11-4481-9B88-CDBB5EB339D0}"/>
            </c:ext>
          </c:extLst>
        </c:ser>
        <c:ser>
          <c:idx val="2"/>
          <c:order val="2"/>
          <c:tx>
            <c:strRef>
              <c:f>Konv.2!$G$4</c:f>
              <c:strCache>
                <c:ptCount val="1"/>
                <c:pt idx="0">
                  <c:v>Alternativ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Konv.2!$G$110</c:f>
              <c:numCache>
                <c:formatCode>#,##0.00</c:formatCode>
                <c:ptCount val="1"/>
                <c:pt idx="0">
                  <c:v>242.55898208986832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11-4481-9B88-CDBB5EB339D0}"/>
            </c:ext>
          </c:extLst>
        </c:ser>
        <c:ser>
          <c:idx val="3"/>
          <c:order val="3"/>
          <c:tx>
            <c:strRef>
              <c:f>Konv.2!$H$96</c:f>
              <c:strCache>
                <c:ptCount val="1"/>
                <c:pt idx="0">
                  <c:v>Alt. # 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Konv.2!$H$110</c:f>
            </c:numRef>
          </c:val>
          <c:extLst>
            <c:ext xmlns:c16="http://schemas.microsoft.com/office/drawing/2014/chart" uri="{C3380CC4-5D6E-409C-BE32-E72D297353CC}">
              <c16:uniqueId val="{00000003-8911-4481-9B88-CDBB5EB339D0}"/>
            </c:ext>
          </c:extLst>
        </c:ser>
        <c:ser>
          <c:idx val="4"/>
          <c:order val="4"/>
          <c:tx>
            <c:strRef>
              <c:f>Konv.2!$I$96</c:f>
              <c:strCache>
                <c:ptCount val="1"/>
                <c:pt idx="0">
                  <c:v>Alt. # 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Konv.2!$I$110</c:f>
            </c:numRef>
          </c:val>
          <c:extLst>
            <c:ext xmlns:c16="http://schemas.microsoft.com/office/drawing/2014/chart" uri="{C3380CC4-5D6E-409C-BE32-E72D297353CC}">
              <c16:uniqueId val="{00000004-8911-4481-9B88-CDBB5EB339D0}"/>
            </c:ext>
          </c:extLst>
        </c:ser>
        <c:ser>
          <c:idx val="5"/>
          <c:order val="5"/>
          <c:tx>
            <c:strRef>
              <c:f>Konv.2!$J$96</c:f>
              <c:strCache>
                <c:ptCount val="1"/>
                <c:pt idx="0">
                  <c:v>Alt. # 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Konv.2!$J$110</c:f>
            </c:numRef>
          </c:val>
          <c:extLst>
            <c:ext xmlns:c16="http://schemas.microsoft.com/office/drawing/2014/chart" uri="{C3380CC4-5D6E-409C-BE32-E72D297353CC}">
              <c16:uniqueId val="{00000005-8911-4481-9B88-CDBB5EB339D0}"/>
            </c:ext>
          </c:extLst>
        </c:ser>
        <c:ser>
          <c:idx val="6"/>
          <c:order val="6"/>
          <c:tx>
            <c:strRef>
              <c:f>Konv.2!$K$96</c:f>
              <c:strCache>
                <c:ptCount val="1"/>
                <c:pt idx="0">
                  <c:v>Alt. # 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Konv.2!$K$110</c:f>
            </c:numRef>
          </c:val>
          <c:extLst>
            <c:ext xmlns:c16="http://schemas.microsoft.com/office/drawing/2014/chart" uri="{C3380CC4-5D6E-409C-BE32-E72D297353CC}">
              <c16:uniqueId val="{00000006-8911-4481-9B88-CDBB5EB339D0}"/>
            </c:ext>
          </c:extLst>
        </c:ser>
        <c:ser>
          <c:idx val="7"/>
          <c:order val="7"/>
          <c:tx>
            <c:strRef>
              <c:f>Konv.2!$L$96</c:f>
              <c:strCache>
                <c:ptCount val="1"/>
                <c:pt idx="0">
                  <c:v>Alt. # 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Konv.2!$L$110</c:f>
            </c:numRef>
          </c:val>
          <c:extLst>
            <c:ext xmlns:c16="http://schemas.microsoft.com/office/drawing/2014/chart" uri="{C3380CC4-5D6E-409C-BE32-E72D297353CC}">
              <c16:uniqueId val="{00000007-8911-4481-9B88-CDBB5EB339D0}"/>
            </c:ext>
          </c:extLst>
        </c:ser>
        <c:ser>
          <c:idx val="8"/>
          <c:order val="8"/>
          <c:tx>
            <c:strRef>
              <c:f>Konv.2!$M$96</c:f>
              <c:strCache>
                <c:ptCount val="1"/>
                <c:pt idx="0">
                  <c:v>Alt. # 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Konv.2!$M$110</c:f>
            </c:numRef>
          </c:val>
          <c:extLst>
            <c:ext xmlns:c16="http://schemas.microsoft.com/office/drawing/2014/chart" uri="{C3380CC4-5D6E-409C-BE32-E72D297353CC}">
              <c16:uniqueId val="{00000008-8911-4481-9B88-CDBB5EB339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15092600"/>
        <c:axId val="715093912"/>
        <c:extLst/>
      </c:barChart>
      <c:catAx>
        <c:axId val="7150926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Grundberegning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715093912"/>
        <c:crosses val="autoZero"/>
        <c:auto val="1"/>
        <c:lblAlgn val="ctr"/>
        <c:lblOffset val="100"/>
        <c:noMultiLvlLbl val="0"/>
      </c:catAx>
      <c:valAx>
        <c:axId val="715093912"/>
        <c:scaling>
          <c:orientation val="minMax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Nutidsværdier / [mio. kr.]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0"/>
        <c:majorTickMark val="none"/>
        <c:minorTickMark val="none"/>
        <c:tickLblPos val="nextTo"/>
        <c:crossAx val="71509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C4F28-863E-4580-B1B1-95C17579949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F5855F9D-1977-496E-BC5E-AA685A081442}">
      <dgm:prSet phldrT="[Tekst]" custT="1"/>
      <dgm:spPr/>
      <dgm:t>
        <a:bodyPr/>
        <a:lstStyle/>
        <a:p>
          <a:r>
            <a:rPr lang="da-DK" sz="1050" dirty="0">
              <a:solidFill>
                <a:schemeClr val="tx1"/>
              </a:solidFill>
            </a:rPr>
            <a:t>Den første ide</a:t>
          </a:r>
        </a:p>
      </dgm:t>
    </dgm:pt>
    <dgm:pt modelId="{73B0D75D-722B-4E55-B8AB-3A1CC21B3384}" type="parTrans" cxnId="{2F001DA8-A3B7-4C5C-AB7E-FE7DA34760DC}">
      <dgm:prSet/>
      <dgm:spPr/>
      <dgm:t>
        <a:bodyPr/>
        <a:lstStyle/>
        <a:p>
          <a:endParaRPr lang="da-DK"/>
        </a:p>
      </dgm:t>
    </dgm:pt>
    <dgm:pt modelId="{80136777-4E20-4BE6-BCFF-5148120A83D8}" type="sibTrans" cxnId="{2F001DA8-A3B7-4C5C-AB7E-FE7DA34760DC}">
      <dgm:prSet custT="1"/>
      <dgm:spPr/>
      <dgm:t>
        <a:bodyPr/>
        <a:lstStyle/>
        <a:p>
          <a:endParaRPr lang="da-DK" sz="600">
            <a:solidFill>
              <a:schemeClr val="tx1"/>
            </a:solidFill>
          </a:endParaRPr>
        </a:p>
      </dgm:t>
    </dgm:pt>
    <dgm:pt modelId="{58A55EAA-4356-4A48-AB75-7CFD9A96E6A6}">
      <dgm:prSet phldrT="[Tekst]" custT="1"/>
      <dgm:spPr/>
      <dgm:t>
        <a:bodyPr/>
        <a:lstStyle/>
        <a:p>
          <a:r>
            <a:rPr lang="da-DK" sz="900" dirty="0">
              <a:solidFill>
                <a:schemeClr val="tx1"/>
              </a:solidFill>
            </a:rPr>
            <a:t>Interesse fra fjernvarmeselskab/ kommune</a:t>
          </a:r>
        </a:p>
      </dgm:t>
    </dgm:pt>
    <dgm:pt modelId="{F6193112-2E32-44FC-8803-EE8A83129501}" type="parTrans" cxnId="{C4221F93-F48F-48A4-98BC-489AFF0C8C69}">
      <dgm:prSet/>
      <dgm:spPr/>
      <dgm:t>
        <a:bodyPr/>
        <a:lstStyle/>
        <a:p>
          <a:endParaRPr lang="da-DK"/>
        </a:p>
      </dgm:t>
    </dgm:pt>
    <dgm:pt modelId="{EAF30AE3-11C1-4814-9DA0-41B13A7001C1}" type="sibTrans" cxnId="{C4221F93-F48F-48A4-98BC-489AFF0C8C69}">
      <dgm:prSet/>
      <dgm:spPr/>
      <dgm:t>
        <a:bodyPr/>
        <a:lstStyle/>
        <a:p>
          <a:endParaRPr lang="da-DK"/>
        </a:p>
      </dgm:t>
    </dgm:pt>
    <dgm:pt modelId="{44219193-6ADE-4E1D-AAE5-82D4C0ECBB71}">
      <dgm:prSet phldrT="[Tekst]" custT="1"/>
      <dgm:spPr/>
      <dgm:t>
        <a:bodyPr/>
        <a:lstStyle/>
        <a:p>
          <a:r>
            <a:rPr lang="da-DK" sz="1050" dirty="0">
              <a:solidFill>
                <a:schemeClr val="tx1"/>
              </a:solidFill>
            </a:rPr>
            <a:t>Udarbejdelse af skitseprojekt</a:t>
          </a:r>
        </a:p>
      </dgm:t>
    </dgm:pt>
    <dgm:pt modelId="{CC78189D-C4DA-409E-B9D5-22F910E143B6}" type="parTrans" cxnId="{F128B273-BD67-4F7A-A21E-F55E5777F7F0}">
      <dgm:prSet/>
      <dgm:spPr/>
      <dgm:t>
        <a:bodyPr/>
        <a:lstStyle/>
        <a:p>
          <a:endParaRPr lang="da-DK"/>
        </a:p>
      </dgm:t>
    </dgm:pt>
    <dgm:pt modelId="{8443A493-88D6-400B-B662-844B92476E6F}" type="sibTrans" cxnId="{F128B273-BD67-4F7A-A21E-F55E5777F7F0}">
      <dgm:prSet custT="1"/>
      <dgm:spPr/>
      <dgm:t>
        <a:bodyPr/>
        <a:lstStyle/>
        <a:p>
          <a:endParaRPr lang="da-DK" sz="600">
            <a:solidFill>
              <a:schemeClr val="tx1"/>
            </a:solidFill>
          </a:endParaRPr>
        </a:p>
      </dgm:t>
    </dgm:pt>
    <dgm:pt modelId="{46B705D6-5D89-4533-AE90-36CD463C5976}">
      <dgm:prSet phldrT="[Tekst]" custT="1"/>
      <dgm:spPr/>
      <dgm:t>
        <a:bodyPr/>
        <a:lstStyle/>
        <a:p>
          <a:r>
            <a:rPr lang="da-DK" sz="900" dirty="0">
              <a:solidFill>
                <a:schemeClr val="tx1"/>
              </a:solidFill>
            </a:rPr>
            <a:t>Indledende budget, beregning af selskabs og samfundsøkonomi</a:t>
          </a:r>
        </a:p>
      </dgm:t>
    </dgm:pt>
    <dgm:pt modelId="{1E3CD3CD-E0AE-44E7-8D8F-9353C76609ED}" type="parTrans" cxnId="{B286C945-B261-4EA5-A370-ABBCC71ED629}">
      <dgm:prSet/>
      <dgm:spPr/>
      <dgm:t>
        <a:bodyPr/>
        <a:lstStyle/>
        <a:p>
          <a:endParaRPr lang="da-DK"/>
        </a:p>
      </dgm:t>
    </dgm:pt>
    <dgm:pt modelId="{A60C6D05-2373-4CB8-946A-287EC24F7FA8}" type="sibTrans" cxnId="{B286C945-B261-4EA5-A370-ABBCC71ED629}">
      <dgm:prSet/>
      <dgm:spPr/>
      <dgm:t>
        <a:bodyPr/>
        <a:lstStyle/>
        <a:p>
          <a:endParaRPr lang="da-DK"/>
        </a:p>
      </dgm:t>
    </dgm:pt>
    <dgm:pt modelId="{05D7D028-AC4D-48DE-894D-14C041F1E66B}">
      <dgm:prSet phldrT="[Tekst]" custT="1"/>
      <dgm:spPr/>
      <dgm:t>
        <a:bodyPr/>
        <a:lstStyle/>
        <a:p>
          <a:r>
            <a:rPr lang="da-DK" sz="1050" dirty="0">
              <a:solidFill>
                <a:schemeClr val="tx1"/>
              </a:solidFill>
            </a:rPr>
            <a:t>Beslutning om at gå videre</a:t>
          </a:r>
        </a:p>
      </dgm:t>
    </dgm:pt>
    <dgm:pt modelId="{88AAB0FA-CD78-48B9-A42F-B178365E137F}" type="parTrans" cxnId="{9C494683-4A3A-4F01-AD5C-8836C5F8F912}">
      <dgm:prSet/>
      <dgm:spPr/>
      <dgm:t>
        <a:bodyPr/>
        <a:lstStyle/>
        <a:p>
          <a:endParaRPr lang="da-DK"/>
        </a:p>
      </dgm:t>
    </dgm:pt>
    <dgm:pt modelId="{3893021F-03FD-4C42-92B9-6B5144DCD812}" type="sibTrans" cxnId="{9C494683-4A3A-4F01-AD5C-8836C5F8F912}">
      <dgm:prSet custT="1"/>
      <dgm:spPr/>
      <dgm:t>
        <a:bodyPr/>
        <a:lstStyle/>
        <a:p>
          <a:endParaRPr lang="da-DK" sz="600">
            <a:solidFill>
              <a:schemeClr val="tx1"/>
            </a:solidFill>
          </a:endParaRPr>
        </a:p>
      </dgm:t>
    </dgm:pt>
    <dgm:pt modelId="{85E1197A-E000-478A-9C5A-C3198DD6EC92}">
      <dgm:prSet phldrT="[Tekst]" custT="1"/>
      <dgm:spPr/>
      <dgm:t>
        <a:bodyPr/>
        <a:lstStyle/>
        <a:p>
          <a:r>
            <a:rPr lang="da-DK" sz="900" dirty="0">
              <a:solidFill>
                <a:schemeClr val="tx1"/>
              </a:solidFill>
            </a:rPr>
            <a:t>Projektet er en fordel for nye og eksisterende forbrugere og samfundet</a:t>
          </a:r>
        </a:p>
      </dgm:t>
    </dgm:pt>
    <dgm:pt modelId="{25B46786-E00D-46B6-8218-6010C2519F66}" type="parTrans" cxnId="{2D97E649-4912-4A47-AF39-E7F59E960540}">
      <dgm:prSet/>
      <dgm:spPr/>
      <dgm:t>
        <a:bodyPr/>
        <a:lstStyle/>
        <a:p>
          <a:endParaRPr lang="da-DK"/>
        </a:p>
      </dgm:t>
    </dgm:pt>
    <dgm:pt modelId="{B7EC12A9-0786-442E-AF07-BD5E256EB7B7}" type="sibTrans" cxnId="{2D97E649-4912-4A47-AF39-E7F59E960540}">
      <dgm:prSet/>
      <dgm:spPr/>
      <dgm:t>
        <a:bodyPr/>
        <a:lstStyle/>
        <a:p>
          <a:endParaRPr lang="da-DK"/>
        </a:p>
      </dgm:t>
    </dgm:pt>
    <dgm:pt modelId="{31F20E2F-463B-4C91-A365-1CB9C3E85084}">
      <dgm:prSet phldrT="[Tekst]" custT="1"/>
      <dgm:spPr/>
      <dgm:t>
        <a:bodyPr/>
        <a:lstStyle/>
        <a:p>
          <a:r>
            <a:rPr lang="da-DK" sz="1050" dirty="0">
              <a:solidFill>
                <a:schemeClr val="tx1"/>
              </a:solidFill>
            </a:rPr>
            <a:t>Indsendelse af projektforslag til kommunen</a:t>
          </a:r>
        </a:p>
      </dgm:t>
    </dgm:pt>
    <dgm:pt modelId="{BBA5CC24-4A17-4E5E-90FA-E62012EE974F}" type="parTrans" cxnId="{F99855CF-9BA6-479F-81A8-BC69B25FF825}">
      <dgm:prSet/>
      <dgm:spPr/>
      <dgm:t>
        <a:bodyPr/>
        <a:lstStyle/>
        <a:p>
          <a:endParaRPr lang="da-DK"/>
        </a:p>
      </dgm:t>
    </dgm:pt>
    <dgm:pt modelId="{17FE7CD3-AEBD-4805-99DC-E5A0C97CDC43}" type="sibTrans" cxnId="{F99855CF-9BA6-479F-81A8-BC69B25FF825}">
      <dgm:prSet custT="1"/>
      <dgm:spPr/>
      <dgm:t>
        <a:bodyPr/>
        <a:lstStyle/>
        <a:p>
          <a:endParaRPr lang="da-DK" sz="600">
            <a:solidFill>
              <a:schemeClr val="tx1"/>
            </a:solidFill>
          </a:endParaRPr>
        </a:p>
      </dgm:t>
    </dgm:pt>
    <dgm:pt modelId="{34DF1A3D-3B22-49C0-86E1-7BC093DB1386}">
      <dgm:prSet phldrT="[Tekst]" custT="1"/>
      <dgm:spPr/>
      <dgm:t>
        <a:bodyPr/>
        <a:lstStyle/>
        <a:p>
          <a:r>
            <a:rPr lang="da-DK" sz="1050" dirty="0">
              <a:solidFill>
                <a:schemeClr val="tx1"/>
              </a:solidFill>
            </a:rPr>
            <a:t>Ansøgning om støtte fra Fjernvarmepuljen</a:t>
          </a:r>
        </a:p>
      </dgm:t>
    </dgm:pt>
    <dgm:pt modelId="{3F2D2C7B-3790-48BE-9FC0-69260940D0C2}" type="parTrans" cxnId="{4F4B8921-1F12-439D-AA98-7832091C0394}">
      <dgm:prSet/>
      <dgm:spPr/>
      <dgm:t>
        <a:bodyPr/>
        <a:lstStyle/>
        <a:p>
          <a:endParaRPr lang="da-DK"/>
        </a:p>
      </dgm:t>
    </dgm:pt>
    <dgm:pt modelId="{8D2EAC6B-4BDC-4BEC-B84C-7DF19D799650}" type="sibTrans" cxnId="{4F4B8921-1F12-439D-AA98-7832091C0394}">
      <dgm:prSet custT="1"/>
      <dgm:spPr/>
      <dgm:t>
        <a:bodyPr/>
        <a:lstStyle/>
        <a:p>
          <a:endParaRPr lang="da-DK" sz="600">
            <a:solidFill>
              <a:schemeClr val="tx1"/>
            </a:solidFill>
          </a:endParaRPr>
        </a:p>
      </dgm:t>
    </dgm:pt>
    <dgm:pt modelId="{231B76FB-310D-47D7-9E39-217508D54FDC}">
      <dgm:prSet phldrT="[Tekst]" custT="1"/>
      <dgm:spPr/>
      <dgm:t>
        <a:bodyPr/>
        <a:lstStyle/>
        <a:p>
          <a:r>
            <a:rPr lang="da-DK" sz="1050" dirty="0">
              <a:solidFill>
                <a:schemeClr val="tx1"/>
              </a:solidFill>
            </a:rPr>
            <a:t>Godkendelse ved kommune og Energistyrelsen (FJV puljen)</a:t>
          </a:r>
        </a:p>
      </dgm:t>
    </dgm:pt>
    <dgm:pt modelId="{19338577-F2CA-4B98-AEC9-223E48AD3B5C}" type="parTrans" cxnId="{322A40A1-1667-4F3E-8448-33E35AACA0DD}">
      <dgm:prSet/>
      <dgm:spPr/>
      <dgm:t>
        <a:bodyPr/>
        <a:lstStyle/>
        <a:p>
          <a:endParaRPr lang="da-DK"/>
        </a:p>
      </dgm:t>
    </dgm:pt>
    <dgm:pt modelId="{31C1A1A4-56B1-4B4A-8D85-4FF0EECDA84A}" type="sibTrans" cxnId="{322A40A1-1667-4F3E-8448-33E35AACA0DD}">
      <dgm:prSet custT="1"/>
      <dgm:spPr/>
      <dgm:t>
        <a:bodyPr/>
        <a:lstStyle/>
        <a:p>
          <a:endParaRPr lang="da-DK" sz="600">
            <a:solidFill>
              <a:schemeClr val="tx1"/>
            </a:solidFill>
          </a:endParaRPr>
        </a:p>
      </dgm:t>
    </dgm:pt>
    <dgm:pt modelId="{FB979FCE-44BA-4792-8B1D-5213811BA24F}">
      <dgm:prSet phldrT="[Tekst]" custT="1"/>
      <dgm:spPr/>
      <dgm:t>
        <a:bodyPr/>
        <a:lstStyle/>
        <a:p>
          <a:r>
            <a:rPr lang="da-DK" sz="1050" dirty="0">
              <a:solidFill>
                <a:schemeClr val="tx1"/>
              </a:solidFill>
            </a:rPr>
            <a:t>Indsamling af underskrifter så minimumstilslutning kan nås</a:t>
          </a:r>
        </a:p>
      </dgm:t>
    </dgm:pt>
    <dgm:pt modelId="{CB8C06EB-2693-4789-91D5-FED5E987B13C}" type="parTrans" cxnId="{41C58774-2E1A-430F-AE1A-121C2871070C}">
      <dgm:prSet/>
      <dgm:spPr/>
      <dgm:t>
        <a:bodyPr/>
        <a:lstStyle/>
        <a:p>
          <a:endParaRPr lang="da-DK"/>
        </a:p>
      </dgm:t>
    </dgm:pt>
    <dgm:pt modelId="{6BD8DE5C-EFFB-4106-8E76-161174ECCC24}" type="sibTrans" cxnId="{41C58774-2E1A-430F-AE1A-121C2871070C}">
      <dgm:prSet custT="1"/>
      <dgm:spPr/>
      <dgm:t>
        <a:bodyPr/>
        <a:lstStyle/>
        <a:p>
          <a:endParaRPr lang="da-DK" sz="600">
            <a:solidFill>
              <a:schemeClr val="tx1"/>
            </a:solidFill>
          </a:endParaRPr>
        </a:p>
      </dgm:t>
    </dgm:pt>
    <dgm:pt modelId="{2D317D75-6E7F-4C44-986D-60D9AF9D6740}">
      <dgm:prSet phldrT="[Tekst]" custT="1"/>
      <dgm:spPr/>
      <dgm:t>
        <a:bodyPr/>
        <a:lstStyle/>
        <a:p>
          <a:r>
            <a:rPr lang="da-DK" sz="1050" dirty="0">
              <a:solidFill>
                <a:schemeClr val="tx1"/>
              </a:solidFill>
            </a:rPr>
            <a:t>Igangsættelse af udbud, kontrakt</a:t>
          </a:r>
        </a:p>
      </dgm:t>
    </dgm:pt>
    <dgm:pt modelId="{057AD51A-F929-456C-9E16-316AF170C4B5}" type="parTrans" cxnId="{FC99CDAE-FFC6-4379-B3BE-EBA1AB74B4AA}">
      <dgm:prSet/>
      <dgm:spPr/>
      <dgm:t>
        <a:bodyPr/>
        <a:lstStyle/>
        <a:p>
          <a:endParaRPr lang="da-DK"/>
        </a:p>
      </dgm:t>
    </dgm:pt>
    <dgm:pt modelId="{8BB01CD4-3922-460F-8E93-32C2AB8D7710}" type="sibTrans" cxnId="{FC99CDAE-FFC6-4379-B3BE-EBA1AB74B4AA}">
      <dgm:prSet custT="1"/>
      <dgm:spPr/>
      <dgm:t>
        <a:bodyPr/>
        <a:lstStyle/>
        <a:p>
          <a:endParaRPr lang="da-DK" sz="600">
            <a:solidFill>
              <a:schemeClr val="tx1"/>
            </a:solidFill>
          </a:endParaRPr>
        </a:p>
      </dgm:t>
    </dgm:pt>
    <dgm:pt modelId="{CD30D08A-A7F0-489A-83FB-3C03ECCB2033}">
      <dgm:prSet phldrT="[Tekst]" custT="1"/>
      <dgm:spPr/>
      <dgm:t>
        <a:bodyPr/>
        <a:lstStyle/>
        <a:p>
          <a:r>
            <a:rPr lang="da-DK" sz="1050" dirty="0">
              <a:solidFill>
                <a:schemeClr val="tx1"/>
              </a:solidFill>
            </a:rPr>
            <a:t>Opstart anlægsarbejde</a:t>
          </a:r>
        </a:p>
      </dgm:t>
    </dgm:pt>
    <dgm:pt modelId="{68C23D10-9565-438F-94D0-0FF8D254453B}" type="parTrans" cxnId="{664F1B3F-57E3-4BA7-90E7-986BA4A92D30}">
      <dgm:prSet/>
      <dgm:spPr/>
      <dgm:t>
        <a:bodyPr/>
        <a:lstStyle/>
        <a:p>
          <a:endParaRPr lang="da-DK"/>
        </a:p>
      </dgm:t>
    </dgm:pt>
    <dgm:pt modelId="{B190B067-2BFD-4BE2-ADA9-C8E15D0D4F68}" type="sibTrans" cxnId="{664F1B3F-57E3-4BA7-90E7-986BA4A92D30}">
      <dgm:prSet custT="1"/>
      <dgm:spPr/>
      <dgm:t>
        <a:bodyPr/>
        <a:lstStyle/>
        <a:p>
          <a:endParaRPr lang="da-DK" sz="600">
            <a:solidFill>
              <a:schemeClr val="tx1"/>
            </a:solidFill>
          </a:endParaRPr>
        </a:p>
      </dgm:t>
    </dgm:pt>
    <dgm:pt modelId="{6FA28045-FEDA-49E0-9A1F-9164B91527C2}">
      <dgm:prSet phldrT="[Tekst]" custT="1"/>
      <dgm:spPr/>
      <dgm:t>
        <a:bodyPr/>
        <a:lstStyle/>
        <a:p>
          <a:r>
            <a:rPr lang="da-DK" sz="900" dirty="0">
              <a:solidFill>
                <a:schemeClr val="tx1"/>
              </a:solidFill>
            </a:rPr>
            <a:t>Er indsendt</a:t>
          </a:r>
        </a:p>
      </dgm:t>
    </dgm:pt>
    <dgm:pt modelId="{91B5338A-C8C6-4842-800A-2679ABAEA09B}" type="parTrans" cxnId="{B76893AF-6D66-4C9E-9EC0-5CF3C7EAF63D}">
      <dgm:prSet/>
      <dgm:spPr/>
      <dgm:t>
        <a:bodyPr/>
        <a:lstStyle/>
        <a:p>
          <a:endParaRPr lang="da-DK"/>
        </a:p>
      </dgm:t>
    </dgm:pt>
    <dgm:pt modelId="{7E6FAC3D-2103-4B5A-9DC7-D6A3274B757C}" type="sibTrans" cxnId="{B76893AF-6D66-4C9E-9EC0-5CF3C7EAF63D}">
      <dgm:prSet/>
      <dgm:spPr/>
      <dgm:t>
        <a:bodyPr/>
        <a:lstStyle/>
        <a:p>
          <a:endParaRPr lang="da-DK"/>
        </a:p>
      </dgm:t>
    </dgm:pt>
    <dgm:pt modelId="{67F8BFC0-EB62-45FF-9C0A-4F6C451D7EA8}">
      <dgm:prSet phldrT="[Tekst]" custT="1"/>
      <dgm:spPr/>
      <dgm:t>
        <a:bodyPr/>
        <a:lstStyle/>
        <a:p>
          <a:r>
            <a:rPr lang="da-DK" sz="900" dirty="0">
              <a:solidFill>
                <a:schemeClr val="tx1"/>
              </a:solidFill>
            </a:rPr>
            <a:t>Er ansøgt</a:t>
          </a:r>
        </a:p>
      </dgm:t>
    </dgm:pt>
    <dgm:pt modelId="{3F4025C5-EF4B-447E-AC5C-F77DBD7FE5A9}" type="parTrans" cxnId="{32EF431B-2249-488D-A863-F885ADCD441E}">
      <dgm:prSet/>
      <dgm:spPr/>
      <dgm:t>
        <a:bodyPr/>
        <a:lstStyle/>
        <a:p>
          <a:endParaRPr lang="da-DK"/>
        </a:p>
      </dgm:t>
    </dgm:pt>
    <dgm:pt modelId="{71254B89-C5CB-4D1D-A7EE-B37F1E8847A0}" type="sibTrans" cxnId="{32EF431B-2249-488D-A863-F885ADCD441E}">
      <dgm:prSet/>
      <dgm:spPr/>
      <dgm:t>
        <a:bodyPr/>
        <a:lstStyle/>
        <a:p>
          <a:endParaRPr lang="da-DK"/>
        </a:p>
      </dgm:t>
    </dgm:pt>
    <dgm:pt modelId="{E711EBFD-618E-424B-8318-30A0860C8905}">
      <dgm:prSet phldrT="[Tekst]" custT="1"/>
      <dgm:spPr/>
      <dgm:t>
        <a:bodyPr/>
        <a:lstStyle/>
        <a:p>
          <a:r>
            <a:rPr lang="da-DK" sz="900" dirty="0">
              <a:solidFill>
                <a:schemeClr val="tx1"/>
              </a:solidFill>
            </a:rPr>
            <a:t>Forløbelig godkendelse ved kommune, vi venter på FJV puljen</a:t>
          </a:r>
        </a:p>
      </dgm:t>
    </dgm:pt>
    <dgm:pt modelId="{643B1806-1A2C-4F67-A52C-5757F8AEC6A3}" type="parTrans" cxnId="{BF738163-66B3-4978-9BA8-48539A549233}">
      <dgm:prSet/>
      <dgm:spPr/>
      <dgm:t>
        <a:bodyPr/>
        <a:lstStyle/>
        <a:p>
          <a:endParaRPr lang="da-DK"/>
        </a:p>
      </dgm:t>
    </dgm:pt>
    <dgm:pt modelId="{6EF9A4A9-4F31-4FBF-BB35-F40B677F1E4B}" type="sibTrans" cxnId="{BF738163-66B3-4978-9BA8-48539A549233}">
      <dgm:prSet/>
      <dgm:spPr/>
      <dgm:t>
        <a:bodyPr/>
        <a:lstStyle/>
        <a:p>
          <a:endParaRPr lang="da-DK"/>
        </a:p>
      </dgm:t>
    </dgm:pt>
    <dgm:pt modelId="{7AA5BB52-6831-447F-B393-B6C98C2A020F}">
      <dgm:prSet phldrT="[Tekst]" custT="1"/>
      <dgm:spPr/>
      <dgm:t>
        <a:bodyPr/>
        <a:lstStyle/>
        <a:p>
          <a:r>
            <a:rPr lang="da-DK" sz="1050" dirty="0">
              <a:solidFill>
                <a:schemeClr val="tx1"/>
              </a:solidFill>
            </a:rPr>
            <a:t>Tilslutning af de nye forbrugere</a:t>
          </a:r>
        </a:p>
      </dgm:t>
    </dgm:pt>
    <dgm:pt modelId="{A3CE9A74-992B-4701-BB19-437A7D20E319}" type="parTrans" cxnId="{789785D6-283A-4A31-826A-78A8F6569C1F}">
      <dgm:prSet/>
      <dgm:spPr/>
      <dgm:t>
        <a:bodyPr/>
        <a:lstStyle/>
        <a:p>
          <a:endParaRPr lang="da-DK"/>
        </a:p>
      </dgm:t>
    </dgm:pt>
    <dgm:pt modelId="{BA774F4F-B46B-44FE-BAC5-7542E2C38873}" type="sibTrans" cxnId="{789785D6-283A-4A31-826A-78A8F6569C1F}">
      <dgm:prSet/>
      <dgm:spPr/>
      <dgm:t>
        <a:bodyPr/>
        <a:lstStyle/>
        <a:p>
          <a:endParaRPr lang="da-DK"/>
        </a:p>
      </dgm:t>
    </dgm:pt>
    <dgm:pt modelId="{70117EF3-8156-4DA2-B60D-9636D7E99CE0}" type="pres">
      <dgm:prSet presAssocID="{ED3C4F28-863E-4580-B1B1-95C175799496}" presName="Name0" presStyleCnt="0">
        <dgm:presLayoutVars>
          <dgm:dir/>
          <dgm:resizeHandles val="exact"/>
        </dgm:presLayoutVars>
      </dgm:prSet>
      <dgm:spPr/>
    </dgm:pt>
    <dgm:pt modelId="{7DD53E65-4825-45CC-BF5F-5A469232602D}" type="pres">
      <dgm:prSet presAssocID="{F5855F9D-1977-496E-BC5E-AA685A081442}" presName="node" presStyleLbl="node1" presStyleIdx="0" presStyleCnt="10">
        <dgm:presLayoutVars>
          <dgm:bulletEnabled val="1"/>
        </dgm:presLayoutVars>
      </dgm:prSet>
      <dgm:spPr/>
    </dgm:pt>
    <dgm:pt modelId="{2E9B6527-F217-4124-823B-84AEBC122C3B}" type="pres">
      <dgm:prSet presAssocID="{80136777-4E20-4BE6-BCFF-5148120A83D8}" presName="sibTrans" presStyleLbl="sibTrans1D1" presStyleIdx="0" presStyleCnt="9"/>
      <dgm:spPr/>
    </dgm:pt>
    <dgm:pt modelId="{C9D6C69A-5FB4-463B-ACA4-B81875E9EDFD}" type="pres">
      <dgm:prSet presAssocID="{80136777-4E20-4BE6-BCFF-5148120A83D8}" presName="connectorText" presStyleLbl="sibTrans1D1" presStyleIdx="0" presStyleCnt="9"/>
      <dgm:spPr/>
    </dgm:pt>
    <dgm:pt modelId="{5FEED680-2DF0-48AD-9C81-E3BE74871986}" type="pres">
      <dgm:prSet presAssocID="{44219193-6ADE-4E1D-AAE5-82D4C0ECBB71}" presName="node" presStyleLbl="node1" presStyleIdx="1" presStyleCnt="10">
        <dgm:presLayoutVars>
          <dgm:bulletEnabled val="1"/>
        </dgm:presLayoutVars>
      </dgm:prSet>
      <dgm:spPr/>
    </dgm:pt>
    <dgm:pt modelId="{D73CF85D-43A6-477C-BF84-9A3262777045}" type="pres">
      <dgm:prSet presAssocID="{8443A493-88D6-400B-B662-844B92476E6F}" presName="sibTrans" presStyleLbl="sibTrans1D1" presStyleIdx="1" presStyleCnt="9"/>
      <dgm:spPr/>
    </dgm:pt>
    <dgm:pt modelId="{FE2EC620-FDA4-4F87-BE8D-F1C1521A4D18}" type="pres">
      <dgm:prSet presAssocID="{8443A493-88D6-400B-B662-844B92476E6F}" presName="connectorText" presStyleLbl="sibTrans1D1" presStyleIdx="1" presStyleCnt="9"/>
      <dgm:spPr/>
    </dgm:pt>
    <dgm:pt modelId="{B04B8BCB-508A-4FA6-BAE5-C72D5CF46807}" type="pres">
      <dgm:prSet presAssocID="{05D7D028-AC4D-48DE-894D-14C041F1E66B}" presName="node" presStyleLbl="node1" presStyleIdx="2" presStyleCnt="10">
        <dgm:presLayoutVars>
          <dgm:bulletEnabled val="1"/>
        </dgm:presLayoutVars>
      </dgm:prSet>
      <dgm:spPr/>
    </dgm:pt>
    <dgm:pt modelId="{854D75A8-A088-4465-AEF1-B71096693A4A}" type="pres">
      <dgm:prSet presAssocID="{3893021F-03FD-4C42-92B9-6B5144DCD812}" presName="sibTrans" presStyleLbl="sibTrans1D1" presStyleIdx="2" presStyleCnt="9"/>
      <dgm:spPr/>
    </dgm:pt>
    <dgm:pt modelId="{1B1F3EFE-27A7-4C86-9589-82F1AA8FF927}" type="pres">
      <dgm:prSet presAssocID="{3893021F-03FD-4C42-92B9-6B5144DCD812}" presName="connectorText" presStyleLbl="sibTrans1D1" presStyleIdx="2" presStyleCnt="9"/>
      <dgm:spPr/>
    </dgm:pt>
    <dgm:pt modelId="{750C5618-C952-43B7-A770-7F7395DF2CDF}" type="pres">
      <dgm:prSet presAssocID="{31F20E2F-463B-4C91-A365-1CB9C3E85084}" presName="node" presStyleLbl="node1" presStyleIdx="3" presStyleCnt="10">
        <dgm:presLayoutVars>
          <dgm:bulletEnabled val="1"/>
        </dgm:presLayoutVars>
      </dgm:prSet>
      <dgm:spPr/>
    </dgm:pt>
    <dgm:pt modelId="{4711D7DB-DA72-4A8E-9ADD-B27A5C13F10B}" type="pres">
      <dgm:prSet presAssocID="{17FE7CD3-AEBD-4805-99DC-E5A0C97CDC43}" presName="sibTrans" presStyleLbl="sibTrans1D1" presStyleIdx="3" presStyleCnt="9"/>
      <dgm:spPr/>
    </dgm:pt>
    <dgm:pt modelId="{B2D42B52-03A3-439A-BE27-9C841612851D}" type="pres">
      <dgm:prSet presAssocID="{17FE7CD3-AEBD-4805-99DC-E5A0C97CDC43}" presName="connectorText" presStyleLbl="sibTrans1D1" presStyleIdx="3" presStyleCnt="9"/>
      <dgm:spPr/>
    </dgm:pt>
    <dgm:pt modelId="{C985621A-2B4A-47A6-8F56-59F27BCB5CAE}" type="pres">
      <dgm:prSet presAssocID="{34DF1A3D-3B22-49C0-86E1-7BC093DB1386}" presName="node" presStyleLbl="node1" presStyleIdx="4" presStyleCnt="10">
        <dgm:presLayoutVars>
          <dgm:bulletEnabled val="1"/>
        </dgm:presLayoutVars>
      </dgm:prSet>
      <dgm:spPr/>
    </dgm:pt>
    <dgm:pt modelId="{6856B2CE-A279-4735-B853-5749DC4FB73F}" type="pres">
      <dgm:prSet presAssocID="{8D2EAC6B-4BDC-4BEC-B84C-7DF19D799650}" presName="sibTrans" presStyleLbl="sibTrans1D1" presStyleIdx="4" presStyleCnt="9"/>
      <dgm:spPr/>
    </dgm:pt>
    <dgm:pt modelId="{E844ABCF-0FEC-4EBB-9B5B-F67872064E65}" type="pres">
      <dgm:prSet presAssocID="{8D2EAC6B-4BDC-4BEC-B84C-7DF19D799650}" presName="connectorText" presStyleLbl="sibTrans1D1" presStyleIdx="4" presStyleCnt="9"/>
      <dgm:spPr/>
    </dgm:pt>
    <dgm:pt modelId="{4BD1A3DC-D515-4AEA-984D-F4E3CCB9D029}" type="pres">
      <dgm:prSet presAssocID="{231B76FB-310D-47D7-9E39-217508D54FDC}" presName="node" presStyleLbl="node1" presStyleIdx="5" presStyleCnt="10">
        <dgm:presLayoutVars>
          <dgm:bulletEnabled val="1"/>
        </dgm:presLayoutVars>
      </dgm:prSet>
      <dgm:spPr/>
    </dgm:pt>
    <dgm:pt modelId="{52805C0A-8D50-4D31-B730-4643BB046024}" type="pres">
      <dgm:prSet presAssocID="{31C1A1A4-56B1-4B4A-8D85-4FF0EECDA84A}" presName="sibTrans" presStyleLbl="sibTrans1D1" presStyleIdx="5" presStyleCnt="9"/>
      <dgm:spPr/>
    </dgm:pt>
    <dgm:pt modelId="{84DBCC58-94D2-4A1B-9EDF-4DE86C5F9F49}" type="pres">
      <dgm:prSet presAssocID="{31C1A1A4-56B1-4B4A-8D85-4FF0EECDA84A}" presName="connectorText" presStyleLbl="sibTrans1D1" presStyleIdx="5" presStyleCnt="9"/>
      <dgm:spPr/>
    </dgm:pt>
    <dgm:pt modelId="{EA4F3664-2652-4399-937C-EB4BA2CDC986}" type="pres">
      <dgm:prSet presAssocID="{FB979FCE-44BA-4792-8B1D-5213811BA24F}" presName="node" presStyleLbl="node1" presStyleIdx="6" presStyleCnt="10">
        <dgm:presLayoutVars>
          <dgm:bulletEnabled val="1"/>
        </dgm:presLayoutVars>
      </dgm:prSet>
      <dgm:spPr/>
    </dgm:pt>
    <dgm:pt modelId="{C1731EE8-1120-4E4C-9AB8-3329A5CB47E8}" type="pres">
      <dgm:prSet presAssocID="{6BD8DE5C-EFFB-4106-8E76-161174ECCC24}" presName="sibTrans" presStyleLbl="sibTrans1D1" presStyleIdx="6" presStyleCnt="9"/>
      <dgm:spPr/>
    </dgm:pt>
    <dgm:pt modelId="{EAB11206-1E38-4889-A82E-F66298FD44DD}" type="pres">
      <dgm:prSet presAssocID="{6BD8DE5C-EFFB-4106-8E76-161174ECCC24}" presName="connectorText" presStyleLbl="sibTrans1D1" presStyleIdx="6" presStyleCnt="9"/>
      <dgm:spPr/>
    </dgm:pt>
    <dgm:pt modelId="{ED402784-EA6F-48FA-B5FB-EBEC46C8B6C8}" type="pres">
      <dgm:prSet presAssocID="{2D317D75-6E7F-4C44-986D-60D9AF9D6740}" presName="node" presStyleLbl="node1" presStyleIdx="7" presStyleCnt="10">
        <dgm:presLayoutVars>
          <dgm:bulletEnabled val="1"/>
        </dgm:presLayoutVars>
      </dgm:prSet>
      <dgm:spPr/>
    </dgm:pt>
    <dgm:pt modelId="{7001F0DD-E403-43BE-8613-F7EEDDD4A291}" type="pres">
      <dgm:prSet presAssocID="{8BB01CD4-3922-460F-8E93-32C2AB8D7710}" presName="sibTrans" presStyleLbl="sibTrans1D1" presStyleIdx="7" presStyleCnt="9"/>
      <dgm:spPr/>
    </dgm:pt>
    <dgm:pt modelId="{01A7616E-F411-484E-9381-9DD910634EB2}" type="pres">
      <dgm:prSet presAssocID="{8BB01CD4-3922-460F-8E93-32C2AB8D7710}" presName="connectorText" presStyleLbl="sibTrans1D1" presStyleIdx="7" presStyleCnt="9"/>
      <dgm:spPr/>
    </dgm:pt>
    <dgm:pt modelId="{EB0C6A20-5FB6-423F-B8D2-BD482E052F08}" type="pres">
      <dgm:prSet presAssocID="{CD30D08A-A7F0-489A-83FB-3C03ECCB2033}" presName="node" presStyleLbl="node1" presStyleIdx="8" presStyleCnt="10">
        <dgm:presLayoutVars>
          <dgm:bulletEnabled val="1"/>
        </dgm:presLayoutVars>
      </dgm:prSet>
      <dgm:spPr/>
    </dgm:pt>
    <dgm:pt modelId="{BA3A6CF1-9BC3-4B7C-A84F-7B950CB1019E}" type="pres">
      <dgm:prSet presAssocID="{B190B067-2BFD-4BE2-ADA9-C8E15D0D4F68}" presName="sibTrans" presStyleLbl="sibTrans1D1" presStyleIdx="8" presStyleCnt="9"/>
      <dgm:spPr/>
    </dgm:pt>
    <dgm:pt modelId="{935D9819-79D8-40EC-919C-2EBAE7BAF680}" type="pres">
      <dgm:prSet presAssocID="{B190B067-2BFD-4BE2-ADA9-C8E15D0D4F68}" presName="connectorText" presStyleLbl="sibTrans1D1" presStyleIdx="8" presStyleCnt="9"/>
      <dgm:spPr/>
    </dgm:pt>
    <dgm:pt modelId="{7D5CBC82-E2F3-4064-9052-B583C93A9146}" type="pres">
      <dgm:prSet presAssocID="{7AA5BB52-6831-447F-B393-B6C98C2A020F}" presName="node" presStyleLbl="node1" presStyleIdx="9" presStyleCnt="10">
        <dgm:presLayoutVars>
          <dgm:bulletEnabled val="1"/>
        </dgm:presLayoutVars>
      </dgm:prSet>
      <dgm:spPr/>
    </dgm:pt>
  </dgm:ptLst>
  <dgm:cxnLst>
    <dgm:cxn modelId="{7191EC10-1D43-4301-B980-1E6756B54B59}" type="presOf" srcId="{05D7D028-AC4D-48DE-894D-14C041F1E66B}" destId="{B04B8BCB-508A-4FA6-BAE5-C72D5CF46807}" srcOrd="0" destOrd="0" presId="urn:microsoft.com/office/officeart/2005/8/layout/bProcess3"/>
    <dgm:cxn modelId="{32EF431B-2249-488D-A863-F885ADCD441E}" srcId="{34DF1A3D-3B22-49C0-86E1-7BC093DB1386}" destId="{67F8BFC0-EB62-45FF-9C0A-4F6C451D7EA8}" srcOrd="0" destOrd="0" parTransId="{3F4025C5-EF4B-447E-AC5C-F77DBD7FE5A9}" sibTransId="{71254B89-C5CB-4D1D-A7EE-B37F1E8847A0}"/>
    <dgm:cxn modelId="{2D59561F-E994-4C35-8097-F1F887CCA678}" type="presOf" srcId="{46B705D6-5D89-4533-AE90-36CD463C5976}" destId="{5FEED680-2DF0-48AD-9C81-E3BE74871986}" srcOrd="0" destOrd="1" presId="urn:microsoft.com/office/officeart/2005/8/layout/bProcess3"/>
    <dgm:cxn modelId="{FF7B7420-CAAA-41C9-98E9-C95AC8FDEF29}" type="presOf" srcId="{F5855F9D-1977-496E-BC5E-AA685A081442}" destId="{7DD53E65-4825-45CC-BF5F-5A469232602D}" srcOrd="0" destOrd="0" presId="urn:microsoft.com/office/officeart/2005/8/layout/bProcess3"/>
    <dgm:cxn modelId="{4F4B8921-1F12-439D-AA98-7832091C0394}" srcId="{ED3C4F28-863E-4580-B1B1-95C175799496}" destId="{34DF1A3D-3B22-49C0-86E1-7BC093DB1386}" srcOrd="4" destOrd="0" parTransId="{3F2D2C7B-3790-48BE-9FC0-69260940D0C2}" sibTransId="{8D2EAC6B-4BDC-4BEC-B84C-7DF19D799650}"/>
    <dgm:cxn modelId="{89D2372B-6270-4381-A8DB-BBD9CE82ECE8}" type="presOf" srcId="{8BB01CD4-3922-460F-8E93-32C2AB8D7710}" destId="{01A7616E-F411-484E-9381-9DD910634EB2}" srcOrd="1" destOrd="0" presId="urn:microsoft.com/office/officeart/2005/8/layout/bProcess3"/>
    <dgm:cxn modelId="{9C26442F-ABBE-429C-ACB2-AF1987E9A827}" type="presOf" srcId="{6BD8DE5C-EFFB-4106-8E76-161174ECCC24}" destId="{C1731EE8-1120-4E4C-9AB8-3329A5CB47E8}" srcOrd="0" destOrd="0" presId="urn:microsoft.com/office/officeart/2005/8/layout/bProcess3"/>
    <dgm:cxn modelId="{53914431-8B30-4A0A-AF97-ABF996D4AD65}" type="presOf" srcId="{231B76FB-310D-47D7-9E39-217508D54FDC}" destId="{4BD1A3DC-D515-4AEA-984D-F4E3CCB9D029}" srcOrd="0" destOrd="0" presId="urn:microsoft.com/office/officeart/2005/8/layout/bProcess3"/>
    <dgm:cxn modelId="{BCC70A37-42C2-4104-9365-E500FEBA9D46}" type="presOf" srcId="{FB979FCE-44BA-4792-8B1D-5213811BA24F}" destId="{EA4F3664-2652-4399-937C-EB4BA2CDC986}" srcOrd="0" destOrd="0" presId="urn:microsoft.com/office/officeart/2005/8/layout/bProcess3"/>
    <dgm:cxn modelId="{664F1B3F-57E3-4BA7-90E7-986BA4A92D30}" srcId="{ED3C4F28-863E-4580-B1B1-95C175799496}" destId="{CD30D08A-A7F0-489A-83FB-3C03ECCB2033}" srcOrd="8" destOrd="0" parTransId="{68C23D10-9565-438F-94D0-0FF8D254453B}" sibTransId="{B190B067-2BFD-4BE2-ADA9-C8E15D0D4F68}"/>
    <dgm:cxn modelId="{BF738163-66B3-4978-9BA8-48539A549233}" srcId="{231B76FB-310D-47D7-9E39-217508D54FDC}" destId="{E711EBFD-618E-424B-8318-30A0860C8905}" srcOrd="0" destOrd="0" parTransId="{643B1806-1A2C-4F67-A52C-5757F8AEC6A3}" sibTransId="{6EF9A4A9-4F31-4FBF-BB35-F40B677F1E4B}"/>
    <dgm:cxn modelId="{F8FEF744-9616-4960-97B7-7C5F2BBB9C0C}" type="presOf" srcId="{17FE7CD3-AEBD-4805-99DC-E5A0C97CDC43}" destId="{B2D42B52-03A3-439A-BE27-9C841612851D}" srcOrd="1" destOrd="0" presId="urn:microsoft.com/office/officeart/2005/8/layout/bProcess3"/>
    <dgm:cxn modelId="{B286C945-B261-4EA5-A370-ABBCC71ED629}" srcId="{44219193-6ADE-4E1D-AAE5-82D4C0ECBB71}" destId="{46B705D6-5D89-4533-AE90-36CD463C5976}" srcOrd="0" destOrd="0" parTransId="{1E3CD3CD-E0AE-44E7-8D8F-9353C76609ED}" sibTransId="{A60C6D05-2373-4CB8-946A-287EC24F7FA8}"/>
    <dgm:cxn modelId="{90DF9167-0CC6-4455-85FC-F0CD1A96EAC0}" type="presOf" srcId="{B190B067-2BFD-4BE2-ADA9-C8E15D0D4F68}" destId="{935D9819-79D8-40EC-919C-2EBAE7BAF680}" srcOrd="1" destOrd="0" presId="urn:microsoft.com/office/officeart/2005/8/layout/bProcess3"/>
    <dgm:cxn modelId="{2E977069-4A99-4FF9-9AC3-946D214A83CD}" type="presOf" srcId="{3893021F-03FD-4C42-92B9-6B5144DCD812}" destId="{1B1F3EFE-27A7-4C86-9589-82F1AA8FF927}" srcOrd="1" destOrd="0" presId="urn:microsoft.com/office/officeart/2005/8/layout/bProcess3"/>
    <dgm:cxn modelId="{150B8B49-D421-4408-9B94-08CD6F284ADF}" type="presOf" srcId="{8D2EAC6B-4BDC-4BEC-B84C-7DF19D799650}" destId="{6856B2CE-A279-4735-B853-5749DC4FB73F}" srcOrd="0" destOrd="0" presId="urn:microsoft.com/office/officeart/2005/8/layout/bProcess3"/>
    <dgm:cxn modelId="{2D97E649-4912-4A47-AF39-E7F59E960540}" srcId="{05D7D028-AC4D-48DE-894D-14C041F1E66B}" destId="{85E1197A-E000-478A-9C5A-C3198DD6EC92}" srcOrd="0" destOrd="0" parTransId="{25B46786-E00D-46B6-8218-6010C2519F66}" sibTransId="{B7EC12A9-0786-442E-AF07-BD5E256EB7B7}"/>
    <dgm:cxn modelId="{8E67146A-710F-4C59-BC3F-B7B5C888D8FD}" type="presOf" srcId="{E711EBFD-618E-424B-8318-30A0860C8905}" destId="{4BD1A3DC-D515-4AEA-984D-F4E3CCB9D029}" srcOrd="0" destOrd="1" presId="urn:microsoft.com/office/officeart/2005/8/layout/bProcess3"/>
    <dgm:cxn modelId="{E652674C-9CBC-4E4F-8815-7AA4E3957672}" type="presOf" srcId="{3893021F-03FD-4C42-92B9-6B5144DCD812}" destId="{854D75A8-A088-4465-AEF1-B71096693A4A}" srcOrd="0" destOrd="0" presId="urn:microsoft.com/office/officeart/2005/8/layout/bProcess3"/>
    <dgm:cxn modelId="{1E1A176D-FE39-4315-8886-154AFF89491A}" type="presOf" srcId="{58A55EAA-4356-4A48-AB75-7CFD9A96E6A6}" destId="{7DD53E65-4825-45CC-BF5F-5A469232602D}" srcOrd="0" destOrd="1" presId="urn:microsoft.com/office/officeart/2005/8/layout/bProcess3"/>
    <dgm:cxn modelId="{B6865C6D-3389-4506-A220-5A846664A7A7}" type="presOf" srcId="{B190B067-2BFD-4BE2-ADA9-C8E15D0D4F68}" destId="{BA3A6CF1-9BC3-4B7C-A84F-7B950CB1019E}" srcOrd="0" destOrd="0" presId="urn:microsoft.com/office/officeart/2005/8/layout/bProcess3"/>
    <dgm:cxn modelId="{F128B273-BD67-4F7A-A21E-F55E5777F7F0}" srcId="{ED3C4F28-863E-4580-B1B1-95C175799496}" destId="{44219193-6ADE-4E1D-AAE5-82D4C0ECBB71}" srcOrd="1" destOrd="0" parTransId="{CC78189D-C4DA-409E-B9D5-22F910E143B6}" sibTransId="{8443A493-88D6-400B-B662-844B92476E6F}"/>
    <dgm:cxn modelId="{0AF41854-51E9-4B34-A8EE-2101D7FF968D}" type="presOf" srcId="{31C1A1A4-56B1-4B4A-8D85-4FF0EECDA84A}" destId="{52805C0A-8D50-4D31-B730-4643BB046024}" srcOrd="0" destOrd="0" presId="urn:microsoft.com/office/officeart/2005/8/layout/bProcess3"/>
    <dgm:cxn modelId="{41C58774-2E1A-430F-AE1A-121C2871070C}" srcId="{ED3C4F28-863E-4580-B1B1-95C175799496}" destId="{FB979FCE-44BA-4792-8B1D-5213811BA24F}" srcOrd="6" destOrd="0" parTransId="{CB8C06EB-2693-4789-91D5-FED5E987B13C}" sibTransId="{6BD8DE5C-EFFB-4106-8E76-161174ECCC24}"/>
    <dgm:cxn modelId="{B6582C79-6004-4C80-9A56-2419958D40F4}" type="presOf" srcId="{CD30D08A-A7F0-489A-83FB-3C03ECCB2033}" destId="{EB0C6A20-5FB6-423F-B8D2-BD482E052F08}" srcOrd="0" destOrd="0" presId="urn:microsoft.com/office/officeart/2005/8/layout/bProcess3"/>
    <dgm:cxn modelId="{430B057A-B996-4C51-B929-E8F70B238275}" type="presOf" srcId="{85E1197A-E000-478A-9C5A-C3198DD6EC92}" destId="{B04B8BCB-508A-4FA6-BAE5-C72D5CF46807}" srcOrd="0" destOrd="1" presId="urn:microsoft.com/office/officeart/2005/8/layout/bProcess3"/>
    <dgm:cxn modelId="{9C494683-4A3A-4F01-AD5C-8836C5F8F912}" srcId="{ED3C4F28-863E-4580-B1B1-95C175799496}" destId="{05D7D028-AC4D-48DE-894D-14C041F1E66B}" srcOrd="2" destOrd="0" parTransId="{88AAB0FA-CD78-48B9-A42F-B178365E137F}" sibTransId="{3893021F-03FD-4C42-92B9-6B5144DCD812}"/>
    <dgm:cxn modelId="{11268C85-5605-4995-80DC-936472A55D70}" type="presOf" srcId="{8D2EAC6B-4BDC-4BEC-B84C-7DF19D799650}" destId="{E844ABCF-0FEC-4EBB-9B5B-F67872064E65}" srcOrd="1" destOrd="0" presId="urn:microsoft.com/office/officeart/2005/8/layout/bProcess3"/>
    <dgm:cxn modelId="{15AEC486-FAFA-4E66-A30E-BC54E02745F3}" type="presOf" srcId="{17FE7CD3-AEBD-4805-99DC-E5A0C97CDC43}" destId="{4711D7DB-DA72-4A8E-9ADD-B27A5C13F10B}" srcOrd="0" destOrd="0" presId="urn:microsoft.com/office/officeart/2005/8/layout/bProcess3"/>
    <dgm:cxn modelId="{C68CE888-92AB-4437-9A6A-4926101A5D41}" type="presOf" srcId="{44219193-6ADE-4E1D-AAE5-82D4C0ECBB71}" destId="{5FEED680-2DF0-48AD-9C81-E3BE74871986}" srcOrd="0" destOrd="0" presId="urn:microsoft.com/office/officeart/2005/8/layout/bProcess3"/>
    <dgm:cxn modelId="{999CD78B-C6AD-4966-8227-06EC66372423}" type="presOf" srcId="{31C1A1A4-56B1-4B4A-8D85-4FF0EECDA84A}" destId="{84DBCC58-94D2-4A1B-9EDF-4DE86C5F9F49}" srcOrd="1" destOrd="0" presId="urn:microsoft.com/office/officeart/2005/8/layout/bProcess3"/>
    <dgm:cxn modelId="{E48ADE8D-C891-4A61-BC78-2CD913AB92AF}" type="presOf" srcId="{67F8BFC0-EB62-45FF-9C0A-4F6C451D7EA8}" destId="{C985621A-2B4A-47A6-8F56-59F27BCB5CAE}" srcOrd="0" destOrd="1" presId="urn:microsoft.com/office/officeart/2005/8/layout/bProcess3"/>
    <dgm:cxn modelId="{C4221F93-F48F-48A4-98BC-489AFF0C8C69}" srcId="{F5855F9D-1977-496E-BC5E-AA685A081442}" destId="{58A55EAA-4356-4A48-AB75-7CFD9A96E6A6}" srcOrd="0" destOrd="0" parTransId="{F6193112-2E32-44FC-8803-EE8A83129501}" sibTransId="{EAF30AE3-11C1-4814-9DA0-41B13A7001C1}"/>
    <dgm:cxn modelId="{B80D6B97-A9B7-4AEA-A908-C96EDF88E84A}" type="presOf" srcId="{34DF1A3D-3B22-49C0-86E1-7BC093DB1386}" destId="{C985621A-2B4A-47A6-8F56-59F27BCB5CAE}" srcOrd="0" destOrd="0" presId="urn:microsoft.com/office/officeart/2005/8/layout/bProcess3"/>
    <dgm:cxn modelId="{BF66429C-8DCE-4671-A43B-DD665F9D1875}" type="presOf" srcId="{8443A493-88D6-400B-B662-844B92476E6F}" destId="{D73CF85D-43A6-477C-BF84-9A3262777045}" srcOrd="0" destOrd="0" presId="urn:microsoft.com/office/officeart/2005/8/layout/bProcess3"/>
    <dgm:cxn modelId="{50DA959E-F2BC-443D-B551-709967ED5795}" type="presOf" srcId="{80136777-4E20-4BE6-BCFF-5148120A83D8}" destId="{2E9B6527-F217-4124-823B-84AEBC122C3B}" srcOrd="0" destOrd="0" presId="urn:microsoft.com/office/officeart/2005/8/layout/bProcess3"/>
    <dgm:cxn modelId="{322A40A1-1667-4F3E-8448-33E35AACA0DD}" srcId="{ED3C4F28-863E-4580-B1B1-95C175799496}" destId="{231B76FB-310D-47D7-9E39-217508D54FDC}" srcOrd="5" destOrd="0" parTransId="{19338577-F2CA-4B98-AEC9-223E48AD3B5C}" sibTransId="{31C1A1A4-56B1-4B4A-8D85-4FF0EECDA84A}"/>
    <dgm:cxn modelId="{2F001DA8-A3B7-4C5C-AB7E-FE7DA34760DC}" srcId="{ED3C4F28-863E-4580-B1B1-95C175799496}" destId="{F5855F9D-1977-496E-BC5E-AA685A081442}" srcOrd="0" destOrd="0" parTransId="{73B0D75D-722B-4E55-B8AB-3A1CC21B3384}" sibTransId="{80136777-4E20-4BE6-BCFF-5148120A83D8}"/>
    <dgm:cxn modelId="{FC99CDAE-FFC6-4379-B3BE-EBA1AB74B4AA}" srcId="{ED3C4F28-863E-4580-B1B1-95C175799496}" destId="{2D317D75-6E7F-4C44-986D-60D9AF9D6740}" srcOrd="7" destOrd="0" parTransId="{057AD51A-F929-456C-9E16-316AF170C4B5}" sibTransId="{8BB01CD4-3922-460F-8E93-32C2AB8D7710}"/>
    <dgm:cxn modelId="{B76893AF-6D66-4C9E-9EC0-5CF3C7EAF63D}" srcId="{31F20E2F-463B-4C91-A365-1CB9C3E85084}" destId="{6FA28045-FEDA-49E0-9A1F-9164B91527C2}" srcOrd="0" destOrd="0" parTransId="{91B5338A-C8C6-4842-800A-2679ABAEA09B}" sibTransId="{7E6FAC3D-2103-4B5A-9DC7-D6A3274B757C}"/>
    <dgm:cxn modelId="{5C0301BC-1CB5-4FA5-8982-0115A61CA6C7}" type="presOf" srcId="{6FA28045-FEDA-49E0-9A1F-9164B91527C2}" destId="{750C5618-C952-43B7-A770-7F7395DF2CDF}" srcOrd="0" destOrd="1" presId="urn:microsoft.com/office/officeart/2005/8/layout/bProcess3"/>
    <dgm:cxn modelId="{8AC33BBC-6D60-43E6-B2D2-650D72498A58}" type="presOf" srcId="{80136777-4E20-4BE6-BCFF-5148120A83D8}" destId="{C9D6C69A-5FB4-463B-ACA4-B81875E9EDFD}" srcOrd="1" destOrd="0" presId="urn:microsoft.com/office/officeart/2005/8/layout/bProcess3"/>
    <dgm:cxn modelId="{EF8274C3-BE90-44A6-BDE0-27A34EA4CDE7}" type="presOf" srcId="{8443A493-88D6-400B-B662-844B92476E6F}" destId="{FE2EC620-FDA4-4F87-BE8D-F1C1521A4D18}" srcOrd="1" destOrd="0" presId="urn:microsoft.com/office/officeart/2005/8/layout/bProcess3"/>
    <dgm:cxn modelId="{38F249C7-3B28-409A-B155-8CBE50F65F8C}" type="presOf" srcId="{31F20E2F-463B-4C91-A365-1CB9C3E85084}" destId="{750C5618-C952-43B7-A770-7F7395DF2CDF}" srcOrd="0" destOrd="0" presId="urn:microsoft.com/office/officeart/2005/8/layout/bProcess3"/>
    <dgm:cxn modelId="{31DA96C9-CA8E-40A9-AE3C-4036FC12FBDD}" type="presOf" srcId="{2D317D75-6E7F-4C44-986D-60D9AF9D6740}" destId="{ED402784-EA6F-48FA-B5FB-EBEC46C8B6C8}" srcOrd="0" destOrd="0" presId="urn:microsoft.com/office/officeart/2005/8/layout/bProcess3"/>
    <dgm:cxn modelId="{F99855CF-9BA6-479F-81A8-BC69B25FF825}" srcId="{ED3C4F28-863E-4580-B1B1-95C175799496}" destId="{31F20E2F-463B-4C91-A365-1CB9C3E85084}" srcOrd="3" destOrd="0" parTransId="{BBA5CC24-4A17-4E5E-90FA-E62012EE974F}" sibTransId="{17FE7CD3-AEBD-4805-99DC-E5A0C97CDC43}"/>
    <dgm:cxn modelId="{387C08D5-D151-4AAF-9083-9853D1A0074C}" type="presOf" srcId="{ED3C4F28-863E-4580-B1B1-95C175799496}" destId="{70117EF3-8156-4DA2-B60D-9636D7E99CE0}" srcOrd="0" destOrd="0" presId="urn:microsoft.com/office/officeart/2005/8/layout/bProcess3"/>
    <dgm:cxn modelId="{789785D6-283A-4A31-826A-78A8F6569C1F}" srcId="{ED3C4F28-863E-4580-B1B1-95C175799496}" destId="{7AA5BB52-6831-447F-B393-B6C98C2A020F}" srcOrd="9" destOrd="0" parTransId="{A3CE9A74-992B-4701-BB19-437A7D20E319}" sibTransId="{BA774F4F-B46B-44FE-BAC5-7542E2C38873}"/>
    <dgm:cxn modelId="{AEE7D4E3-BC67-43A6-B686-9916BAFEAD71}" type="presOf" srcId="{6BD8DE5C-EFFB-4106-8E76-161174ECCC24}" destId="{EAB11206-1E38-4889-A82E-F66298FD44DD}" srcOrd="1" destOrd="0" presId="urn:microsoft.com/office/officeart/2005/8/layout/bProcess3"/>
    <dgm:cxn modelId="{20DE96EC-22FD-4E47-B210-1CB165055B80}" type="presOf" srcId="{8BB01CD4-3922-460F-8E93-32C2AB8D7710}" destId="{7001F0DD-E403-43BE-8613-F7EEDDD4A291}" srcOrd="0" destOrd="0" presId="urn:microsoft.com/office/officeart/2005/8/layout/bProcess3"/>
    <dgm:cxn modelId="{F2C4EDFB-A1C3-4548-87F1-37A7566383AD}" type="presOf" srcId="{7AA5BB52-6831-447F-B393-B6C98C2A020F}" destId="{7D5CBC82-E2F3-4064-9052-B583C93A9146}" srcOrd="0" destOrd="0" presId="urn:microsoft.com/office/officeart/2005/8/layout/bProcess3"/>
    <dgm:cxn modelId="{2C4DCE75-7396-4B92-B534-F2B3BDBB594A}" type="presParOf" srcId="{70117EF3-8156-4DA2-B60D-9636D7E99CE0}" destId="{7DD53E65-4825-45CC-BF5F-5A469232602D}" srcOrd="0" destOrd="0" presId="urn:microsoft.com/office/officeart/2005/8/layout/bProcess3"/>
    <dgm:cxn modelId="{120B2FBB-1BB4-48B1-BEB0-F686F99CB4D4}" type="presParOf" srcId="{70117EF3-8156-4DA2-B60D-9636D7E99CE0}" destId="{2E9B6527-F217-4124-823B-84AEBC122C3B}" srcOrd="1" destOrd="0" presId="urn:microsoft.com/office/officeart/2005/8/layout/bProcess3"/>
    <dgm:cxn modelId="{9753319D-ADE8-4E7A-81D7-5E4644B4BAFD}" type="presParOf" srcId="{2E9B6527-F217-4124-823B-84AEBC122C3B}" destId="{C9D6C69A-5FB4-463B-ACA4-B81875E9EDFD}" srcOrd="0" destOrd="0" presId="urn:microsoft.com/office/officeart/2005/8/layout/bProcess3"/>
    <dgm:cxn modelId="{8F46446A-59C6-4837-BA5A-94F4F00B7F43}" type="presParOf" srcId="{70117EF3-8156-4DA2-B60D-9636D7E99CE0}" destId="{5FEED680-2DF0-48AD-9C81-E3BE74871986}" srcOrd="2" destOrd="0" presId="urn:microsoft.com/office/officeart/2005/8/layout/bProcess3"/>
    <dgm:cxn modelId="{EB1AE88B-D98C-45FD-917F-BD805A1A5E81}" type="presParOf" srcId="{70117EF3-8156-4DA2-B60D-9636D7E99CE0}" destId="{D73CF85D-43A6-477C-BF84-9A3262777045}" srcOrd="3" destOrd="0" presId="urn:microsoft.com/office/officeart/2005/8/layout/bProcess3"/>
    <dgm:cxn modelId="{D00532E3-3BFC-4DDE-81E0-AD4739272FF0}" type="presParOf" srcId="{D73CF85D-43A6-477C-BF84-9A3262777045}" destId="{FE2EC620-FDA4-4F87-BE8D-F1C1521A4D18}" srcOrd="0" destOrd="0" presId="urn:microsoft.com/office/officeart/2005/8/layout/bProcess3"/>
    <dgm:cxn modelId="{9D30855C-CE17-435C-8725-A92F46348198}" type="presParOf" srcId="{70117EF3-8156-4DA2-B60D-9636D7E99CE0}" destId="{B04B8BCB-508A-4FA6-BAE5-C72D5CF46807}" srcOrd="4" destOrd="0" presId="urn:microsoft.com/office/officeart/2005/8/layout/bProcess3"/>
    <dgm:cxn modelId="{8FE078D2-448E-49F8-A37C-4C5C8FEB492D}" type="presParOf" srcId="{70117EF3-8156-4DA2-B60D-9636D7E99CE0}" destId="{854D75A8-A088-4465-AEF1-B71096693A4A}" srcOrd="5" destOrd="0" presId="urn:microsoft.com/office/officeart/2005/8/layout/bProcess3"/>
    <dgm:cxn modelId="{576D3A40-8D1A-49AB-8184-52F3B593099B}" type="presParOf" srcId="{854D75A8-A088-4465-AEF1-B71096693A4A}" destId="{1B1F3EFE-27A7-4C86-9589-82F1AA8FF927}" srcOrd="0" destOrd="0" presId="urn:microsoft.com/office/officeart/2005/8/layout/bProcess3"/>
    <dgm:cxn modelId="{973B2490-0B32-4A96-9CFE-89D4C9558862}" type="presParOf" srcId="{70117EF3-8156-4DA2-B60D-9636D7E99CE0}" destId="{750C5618-C952-43B7-A770-7F7395DF2CDF}" srcOrd="6" destOrd="0" presId="urn:microsoft.com/office/officeart/2005/8/layout/bProcess3"/>
    <dgm:cxn modelId="{B90E0E5B-E5A4-4C87-AFEB-FCECA38C1156}" type="presParOf" srcId="{70117EF3-8156-4DA2-B60D-9636D7E99CE0}" destId="{4711D7DB-DA72-4A8E-9ADD-B27A5C13F10B}" srcOrd="7" destOrd="0" presId="urn:microsoft.com/office/officeart/2005/8/layout/bProcess3"/>
    <dgm:cxn modelId="{0B878A06-CE0A-4F91-B9ED-0E974531CEA2}" type="presParOf" srcId="{4711D7DB-DA72-4A8E-9ADD-B27A5C13F10B}" destId="{B2D42B52-03A3-439A-BE27-9C841612851D}" srcOrd="0" destOrd="0" presId="urn:microsoft.com/office/officeart/2005/8/layout/bProcess3"/>
    <dgm:cxn modelId="{A47FF903-EFD4-4D20-B9DB-025EA970E8E1}" type="presParOf" srcId="{70117EF3-8156-4DA2-B60D-9636D7E99CE0}" destId="{C985621A-2B4A-47A6-8F56-59F27BCB5CAE}" srcOrd="8" destOrd="0" presId="urn:microsoft.com/office/officeart/2005/8/layout/bProcess3"/>
    <dgm:cxn modelId="{99B1F719-3CF5-4202-A7E1-1389E9693BA5}" type="presParOf" srcId="{70117EF3-8156-4DA2-B60D-9636D7E99CE0}" destId="{6856B2CE-A279-4735-B853-5749DC4FB73F}" srcOrd="9" destOrd="0" presId="urn:microsoft.com/office/officeart/2005/8/layout/bProcess3"/>
    <dgm:cxn modelId="{BB94A366-BDFE-47FD-9D7C-5A44DE87EE01}" type="presParOf" srcId="{6856B2CE-A279-4735-B853-5749DC4FB73F}" destId="{E844ABCF-0FEC-4EBB-9B5B-F67872064E65}" srcOrd="0" destOrd="0" presId="urn:microsoft.com/office/officeart/2005/8/layout/bProcess3"/>
    <dgm:cxn modelId="{EFC1EB11-82BF-4ACA-946C-2EA2466C7677}" type="presParOf" srcId="{70117EF3-8156-4DA2-B60D-9636D7E99CE0}" destId="{4BD1A3DC-D515-4AEA-984D-F4E3CCB9D029}" srcOrd="10" destOrd="0" presId="urn:microsoft.com/office/officeart/2005/8/layout/bProcess3"/>
    <dgm:cxn modelId="{FE6862E3-7A51-4CBA-B3BE-21BDFE31AEBF}" type="presParOf" srcId="{70117EF3-8156-4DA2-B60D-9636D7E99CE0}" destId="{52805C0A-8D50-4D31-B730-4643BB046024}" srcOrd="11" destOrd="0" presId="urn:microsoft.com/office/officeart/2005/8/layout/bProcess3"/>
    <dgm:cxn modelId="{31257AD3-1774-4FE9-BF15-9CC745E0B7F8}" type="presParOf" srcId="{52805C0A-8D50-4D31-B730-4643BB046024}" destId="{84DBCC58-94D2-4A1B-9EDF-4DE86C5F9F49}" srcOrd="0" destOrd="0" presId="urn:microsoft.com/office/officeart/2005/8/layout/bProcess3"/>
    <dgm:cxn modelId="{5C9FE6E5-C7D4-43F6-B392-3DAFB15CD4B7}" type="presParOf" srcId="{70117EF3-8156-4DA2-B60D-9636D7E99CE0}" destId="{EA4F3664-2652-4399-937C-EB4BA2CDC986}" srcOrd="12" destOrd="0" presId="urn:microsoft.com/office/officeart/2005/8/layout/bProcess3"/>
    <dgm:cxn modelId="{F8FE711A-6D9D-4E20-B146-221670419B06}" type="presParOf" srcId="{70117EF3-8156-4DA2-B60D-9636D7E99CE0}" destId="{C1731EE8-1120-4E4C-9AB8-3329A5CB47E8}" srcOrd="13" destOrd="0" presId="urn:microsoft.com/office/officeart/2005/8/layout/bProcess3"/>
    <dgm:cxn modelId="{DC358028-3943-4E75-A9F9-F4A5911CA731}" type="presParOf" srcId="{C1731EE8-1120-4E4C-9AB8-3329A5CB47E8}" destId="{EAB11206-1E38-4889-A82E-F66298FD44DD}" srcOrd="0" destOrd="0" presId="urn:microsoft.com/office/officeart/2005/8/layout/bProcess3"/>
    <dgm:cxn modelId="{EB867465-6349-47B8-BE91-43320B010124}" type="presParOf" srcId="{70117EF3-8156-4DA2-B60D-9636D7E99CE0}" destId="{ED402784-EA6F-48FA-B5FB-EBEC46C8B6C8}" srcOrd="14" destOrd="0" presId="urn:microsoft.com/office/officeart/2005/8/layout/bProcess3"/>
    <dgm:cxn modelId="{1AC4B3F0-7A56-4C68-97BA-46A4B78A297D}" type="presParOf" srcId="{70117EF3-8156-4DA2-B60D-9636D7E99CE0}" destId="{7001F0DD-E403-43BE-8613-F7EEDDD4A291}" srcOrd="15" destOrd="0" presId="urn:microsoft.com/office/officeart/2005/8/layout/bProcess3"/>
    <dgm:cxn modelId="{4CD828AC-E9B9-4E6B-A750-3CBC6603603A}" type="presParOf" srcId="{7001F0DD-E403-43BE-8613-F7EEDDD4A291}" destId="{01A7616E-F411-484E-9381-9DD910634EB2}" srcOrd="0" destOrd="0" presId="urn:microsoft.com/office/officeart/2005/8/layout/bProcess3"/>
    <dgm:cxn modelId="{52FDC01B-575C-4A64-87F6-C7F3D7F426DF}" type="presParOf" srcId="{70117EF3-8156-4DA2-B60D-9636D7E99CE0}" destId="{EB0C6A20-5FB6-423F-B8D2-BD482E052F08}" srcOrd="16" destOrd="0" presId="urn:microsoft.com/office/officeart/2005/8/layout/bProcess3"/>
    <dgm:cxn modelId="{E80E84E3-5E51-43D2-9E2C-798A5451EED0}" type="presParOf" srcId="{70117EF3-8156-4DA2-B60D-9636D7E99CE0}" destId="{BA3A6CF1-9BC3-4B7C-A84F-7B950CB1019E}" srcOrd="17" destOrd="0" presId="urn:microsoft.com/office/officeart/2005/8/layout/bProcess3"/>
    <dgm:cxn modelId="{C01B13EF-1DDB-4725-971C-3CB0E21A1D08}" type="presParOf" srcId="{BA3A6CF1-9BC3-4B7C-A84F-7B950CB1019E}" destId="{935D9819-79D8-40EC-919C-2EBAE7BAF680}" srcOrd="0" destOrd="0" presId="urn:microsoft.com/office/officeart/2005/8/layout/bProcess3"/>
    <dgm:cxn modelId="{1A4C1EA8-9AAB-48CA-9609-BB99118F5898}" type="presParOf" srcId="{70117EF3-8156-4DA2-B60D-9636D7E99CE0}" destId="{7D5CBC82-E2F3-4064-9052-B583C93A9146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3B5A4-A4B2-434B-92B5-62E321CEE97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8895A0-1C17-4541-A3A7-85AFD35F7F0D}">
      <dgm:prSet/>
      <dgm:spPr/>
      <dgm:t>
        <a:bodyPr/>
        <a:lstStyle/>
        <a:p>
          <a:r>
            <a:rPr lang="da-DK" dirty="0"/>
            <a:t>Godkendelse af Projektforslag (december 2022) </a:t>
          </a:r>
          <a:endParaRPr lang="en-US" dirty="0"/>
        </a:p>
      </dgm:t>
    </dgm:pt>
    <dgm:pt modelId="{ED952FF5-24A8-49E9-928A-D623D497F339}" type="parTrans" cxnId="{8B048490-3312-4AB4-8129-F7C66F0C5684}">
      <dgm:prSet/>
      <dgm:spPr/>
      <dgm:t>
        <a:bodyPr/>
        <a:lstStyle/>
        <a:p>
          <a:endParaRPr lang="en-US"/>
        </a:p>
      </dgm:t>
    </dgm:pt>
    <dgm:pt modelId="{EEAC7821-99D7-497B-98BF-0BD646693632}" type="sibTrans" cxnId="{8B048490-3312-4AB4-8129-F7C66F0C5684}">
      <dgm:prSet/>
      <dgm:spPr/>
      <dgm:t>
        <a:bodyPr/>
        <a:lstStyle/>
        <a:p>
          <a:endParaRPr lang="en-US"/>
        </a:p>
      </dgm:t>
    </dgm:pt>
    <dgm:pt modelId="{91327E74-6D8D-4B25-8123-F161211A7EA8}">
      <dgm:prSet/>
      <dgm:spPr/>
      <dgm:t>
        <a:bodyPr/>
        <a:lstStyle/>
        <a:p>
          <a:r>
            <a:rPr lang="da-DK" dirty="0"/>
            <a:t>Bevilling af tilskud fra Fjernvarmepuljen (januar 2023) </a:t>
          </a:r>
          <a:endParaRPr lang="en-US" dirty="0"/>
        </a:p>
      </dgm:t>
    </dgm:pt>
    <dgm:pt modelId="{519991CA-74DF-4387-8086-C3D7AAF4F444}" type="parTrans" cxnId="{7ADA3BBC-E4A1-4AE0-AD98-E222C4AE53BE}">
      <dgm:prSet/>
      <dgm:spPr/>
      <dgm:t>
        <a:bodyPr/>
        <a:lstStyle/>
        <a:p>
          <a:endParaRPr lang="en-US"/>
        </a:p>
      </dgm:t>
    </dgm:pt>
    <dgm:pt modelId="{3AB74815-5A2B-4A06-877F-69EB6D2BAE1C}" type="sibTrans" cxnId="{7ADA3BBC-E4A1-4AE0-AD98-E222C4AE53BE}">
      <dgm:prSet/>
      <dgm:spPr/>
      <dgm:t>
        <a:bodyPr/>
        <a:lstStyle/>
        <a:p>
          <a:endParaRPr lang="en-US"/>
        </a:p>
      </dgm:t>
    </dgm:pt>
    <dgm:pt modelId="{4DA35742-9C81-41AA-B979-3BB48CB13186}">
      <dgm:prSet/>
      <dgm:spPr/>
      <dgm:t>
        <a:bodyPr/>
        <a:lstStyle/>
        <a:p>
          <a:r>
            <a:rPr lang="da-DK" dirty="0"/>
            <a:t>Indsamling af underskrifter på tilslutning (491stk.) </a:t>
          </a:r>
          <a:endParaRPr lang="en-US" dirty="0"/>
        </a:p>
      </dgm:t>
    </dgm:pt>
    <dgm:pt modelId="{BEA3EADD-A326-4716-B08F-D0F0FED30295}" type="parTrans" cxnId="{837C9C33-8BA2-4190-B7A8-10E007509B84}">
      <dgm:prSet/>
      <dgm:spPr/>
      <dgm:t>
        <a:bodyPr/>
        <a:lstStyle/>
        <a:p>
          <a:endParaRPr lang="en-US"/>
        </a:p>
      </dgm:t>
    </dgm:pt>
    <dgm:pt modelId="{19C3DDA9-D54B-4FA8-8B5F-16AD1A539683}" type="sibTrans" cxnId="{837C9C33-8BA2-4190-B7A8-10E007509B84}">
      <dgm:prSet/>
      <dgm:spPr/>
      <dgm:t>
        <a:bodyPr/>
        <a:lstStyle/>
        <a:p>
          <a:endParaRPr lang="en-US"/>
        </a:p>
      </dgm:t>
    </dgm:pt>
    <dgm:pt modelId="{9B0E54C2-9FE5-4A4E-A5BE-CF89C21B885B}">
      <dgm:prSet/>
      <dgm:spPr/>
      <dgm:t>
        <a:bodyPr/>
        <a:lstStyle/>
        <a:p>
          <a:r>
            <a:rPr lang="da-DK" dirty="0"/>
            <a:t>Udbud på rør, jord og smedearbejdet. </a:t>
          </a:r>
          <a:endParaRPr lang="en-US" dirty="0"/>
        </a:p>
      </dgm:t>
    </dgm:pt>
    <dgm:pt modelId="{D55A504E-93B2-4CEE-9D4C-AD4FE6534B2E}" type="parTrans" cxnId="{76A2A309-45C0-488D-AA81-A36DB73F09A1}">
      <dgm:prSet/>
      <dgm:spPr/>
      <dgm:t>
        <a:bodyPr/>
        <a:lstStyle/>
        <a:p>
          <a:endParaRPr lang="en-US"/>
        </a:p>
      </dgm:t>
    </dgm:pt>
    <dgm:pt modelId="{AFBE622B-881C-4ED6-8DDB-344062C80C33}" type="sibTrans" cxnId="{76A2A309-45C0-488D-AA81-A36DB73F09A1}">
      <dgm:prSet/>
      <dgm:spPr/>
      <dgm:t>
        <a:bodyPr/>
        <a:lstStyle/>
        <a:p>
          <a:endParaRPr lang="en-US"/>
        </a:p>
      </dgm:t>
    </dgm:pt>
    <dgm:pt modelId="{C0862C3E-F840-45D9-9908-583CD6410441}">
      <dgm:prSet/>
      <dgm:spPr/>
      <dgm:t>
        <a:bodyPr/>
        <a:lstStyle/>
        <a:p>
          <a:r>
            <a:rPr lang="da-DK" dirty="0"/>
            <a:t>Når 491 har takket ja, kan arbejdet igangsættes og skal være afsluttet inden for 5 år, men kan udføres hurtigere. </a:t>
          </a:r>
          <a:endParaRPr lang="en-US" dirty="0"/>
        </a:p>
      </dgm:t>
    </dgm:pt>
    <dgm:pt modelId="{19736F13-D4F3-43DB-84A8-36492792DE76}" type="parTrans" cxnId="{A8867ED3-A872-442C-9AF2-1939956043F1}">
      <dgm:prSet/>
      <dgm:spPr/>
      <dgm:t>
        <a:bodyPr/>
        <a:lstStyle/>
        <a:p>
          <a:endParaRPr lang="en-US"/>
        </a:p>
      </dgm:t>
    </dgm:pt>
    <dgm:pt modelId="{8CA00524-15FF-4279-8F83-FA837F7FDA83}" type="sibTrans" cxnId="{A8867ED3-A872-442C-9AF2-1939956043F1}">
      <dgm:prSet/>
      <dgm:spPr/>
      <dgm:t>
        <a:bodyPr/>
        <a:lstStyle/>
        <a:p>
          <a:endParaRPr lang="en-US"/>
        </a:p>
      </dgm:t>
    </dgm:pt>
    <dgm:pt modelId="{6E6604B3-248E-4A72-BABD-D04A2EEB7B8D}" type="pres">
      <dgm:prSet presAssocID="{BDA3B5A4-A4B2-434B-92B5-62E321CEE971}" presName="vert0" presStyleCnt="0">
        <dgm:presLayoutVars>
          <dgm:dir/>
          <dgm:animOne val="branch"/>
          <dgm:animLvl val="lvl"/>
        </dgm:presLayoutVars>
      </dgm:prSet>
      <dgm:spPr/>
    </dgm:pt>
    <dgm:pt modelId="{846026B0-2021-4F30-92C4-689757F88651}" type="pres">
      <dgm:prSet presAssocID="{398895A0-1C17-4541-A3A7-85AFD35F7F0D}" presName="thickLine" presStyleLbl="alignNode1" presStyleIdx="0" presStyleCnt="5"/>
      <dgm:spPr/>
    </dgm:pt>
    <dgm:pt modelId="{BDB865AB-3AA6-46F3-917A-980C47ABDE82}" type="pres">
      <dgm:prSet presAssocID="{398895A0-1C17-4541-A3A7-85AFD35F7F0D}" presName="horz1" presStyleCnt="0"/>
      <dgm:spPr/>
    </dgm:pt>
    <dgm:pt modelId="{A67BBB6A-1776-4822-9A81-8468A036F660}" type="pres">
      <dgm:prSet presAssocID="{398895A0-1C17-4541-A3A7-85AFD35F7F0D}" presName="tx1" presStyleLbl="revTx" presStyleIdx="0" presStyleCnt="5"/>
      <dgm:spPr/>
    </dgm:pt>
    <dgm:pt modelId="{D93A1B24-FA0D-40C8-9C7F-9F290BB64C29}" type="pres">
      <dgm:prSet presAssocID="{398895A0-1C17-4541-A3A7-85AFD35F7F0D}" presName="vert1" presStyleCnt="0"/>
      <dgm:spPr/>
    </dgm:pt>
    <dgm:pt modelId="{10739105-5621-43A0-8D36-21FD2EEA1DAD}" type="pres">
      <dgm:prSet presAssocID="{91327E74-6D8D-4B25-8123-F161211A7EA8}" presName="thickLine" presStyleLbl="alignNode1" presStyleIdx="1" presStyleCnt="5"/>
      <dgm:spPr/>
    </dgm:pt>
    <dgm:pt modelId="{30168329-CA98-4174-90A7-623112DB5C82}" type="pres">
      <dgm:prSet presAssocID="{91327E74-6D8D-4B25-8123-F161211A7EA8}" presName="horz1" presStyleCnt="0"/>
      <dgm:spPr/>
    </dgm:pt>
    <dgm:pt modelId="{B8208849-E8B0-419C-87F2-A459AA4BD4CA}" type="pres">
      <dgm:prSet presAssocID="{91327E74-6D8D-4B25-8123-F161211A7EA8}" presName="tx1" presStyleLbl="revTx" presStyleIdx="1" presStyleCnt="5"/>
      <dgm:spPr/>
    </dgm:pt>
    <dgm:pt modelId="{A23F069B-CB52-45A2-AB09-7EA64D6F4DD8}" type="pres">
      <dgm:prSet presAssocID="{91327E74-6D8D-4B25-8123-F161211A7EA8}" presName="vert1" presStyleCnt="0"/>
      <dgm:spPr/>
    </dgm:pt>
    <dgm:pt modelId="{A29A8024-84D6-46C1-8111-26DB1D6BFDCE}" type="pres">
      <dgm:prSet presAssocID="{4DA35742-9C81-41AA-B979-3BB48CB13186}" presName="thickLine" presStyleLbl="alignNode1" presStyleIdx="2" presStyleCnt="5"/>
      <dgm:spPr/>
    </dgm:pt>
    <dgm:pt modelId="{E87FABEF-72AB-472C-BC09-19008ECC581C}" type="pres">
      <dgm:prSet presAssocID="{4DA35742-9C81-41AA-B979-3BB48CB13186}" presName="horz1" presStyleCnt="0"/>
      <dgm:spPr/>
    </dgm:pt>
    <dgm:pt modelId="{C64941C7-69B4-46F5-9C11-A03D13F8FCBD}" type="pres">
      <dgm:prSet presAssocID="{4DA35742-9C81-41AA-B979-3BB48CB13186}" presName="tx1" presStyleLbl="revTx" presStyleIdx="2" presStyleCnt="5"/>
      <dgm:spPr/>
    </dgm:pt>
    <dgm:pt modelId="{47E11361-88AB-4688-9569-28CFBEAA2AAA}" type="pres">
      <dgm:prSet presAssocID="{4DA35742-9C81-41AA-B979-3BB48CB13186}" presName="vert1" presStyleCnt="0"/>
      <dgm:spPr/>
    </dgm:pt>
    <dgm:pt modelId="{D869C63C-78B2-4D56-926E-E4E7B42B7513}" type="pres">
      <dgm:prSet presAssocID="{9B0E54C2-9FE5-4A4E-A5BE-CF89C21B885B}" presName="thickLine" presStyleLbl="alignNode1" presStyleIdx="3" presStyleCnt="5"/>
      <dgm:spPr/>
    </dgm:pt>
    <dgm:pt modelId="{FD2AC6E3-7274-4795-8A9F-48F45A1AF92D}" type="pres">
      <dgm:prSet presAssocID="{9B0E54C2-9FE5-4A4E-A5BE-CF89C21B885B}" presName="horz1" presStyleCnt="0"/>
      <dgm:spPr/>
    </dgm:pt>
    <dgm:pt modelId="{B2DAAE17-31F6-461E-A990-3C91524D071D}" type="pres">
      <dgm:prSet presAssocID="{9B0E54C2-9FE5-4A4E-A5BE-CF89C21B885B}" presName="tx1" presStyleLbl="revTx" presStyleIdx="3" presStyleCnt="5"/>
      <dgm:spPr/>
    </dgm:pt>
    <dgm:pt modelId="{91B51427-23E7-414E-B63F-7914497E0E47}" type="pres">
      <dgm:prSet presAssocID="{9B0E54C2-9FE5-4A4E-A5BE-CF89C21B885B}" presName="vert1" presStyleCnt="0"/>
      <dgm:spPr/>
    </dgm:pt>
    <dgm:pt modelId="{11C4C1C6-29C5-4722-BB68-7F1DFAB6B26C}" type="pres">
      <dgm:prSet presAssocID="{C0862C3E-F840-45D9-9908-583CD6410441}" presName="thickLine" presStyleLbl="alignNode1" presStyleIdx="4" presStyleCnt="5"/>
      <dgm:spPr/>
    </dgm:pt>
    <dgm:pt modelId="{1C75F883-274E-40D5-9255-59B4A93BF60C}" type="pres">
      <dgm:prSet presAssocID="{C0862C3E-F840-45D9-9908-583CD6410441}" presName="horz1" presStyleCnt="0"/>
      <dgm:spPr/>
    </dgm:pt>
    <dgm:pt modelId="{0A91590B-81CA-49AB-AFE9-F197512DA187}" type="pres">
      <dgm:prSet presAssocID="{C0862C3E-F840-45D9-9908-583CD6410441}" presName="tx1" presStyleLbl="revTx" presStyleIdx="4" presStyleCnt="5"/>
      <dgm:spPr/>
    </dgm:pt>
    <dgm:pt modelId="{77E6EC3B-0AC9-4585-9731-6CB2DB9295A7}" type="pres">
      <dgm:prSet presAssocID="{C0862C3E-F840-45D9-9908-583CD6410441}" presName="vert1" presStyleCnt="0"/>
      <dgm:spPr/>
    </dgm:pt>
  </dgm:ptLst>
  <dgm:cxnLst>
    <dgm:cxn modelId="{76A2A309-45C0-488D-AA81-A36DB73F09A1}" srcId="{BDA3B5A4-A4B2-434B-92B5-62E321CEE971}" destId="{9B0E54C2-9FE5-4A4E-A5BE-CF89C21B885B}" srcOrd="3" destOrd="0" parTransId="{D55A504E-93B2-4CEE-9D4C-AD4FE6534B2E}" sibTransId="{AFBE622B-881C-4ED6-8DDB-344062C80C33}"/>
    <dgm:cxn modelId="{837C9C33-8BA2-4190-B7A8-10E007509B84}" srcId="{BDA3B5A4-A4B2-434B-92B5-62E321CEE971}" destId="{4DA35742-9C81-41AA-B979-3BB48CB13186}" srcOrd="2" destOrd="0" parTransId="{BEA3EADD-A326-4716-B08F-D0F0FED30295}" sibTransId="{19C3DDA9-D54B-4FA8-8B5F-16AD1A539683}"/>
    <dgm:cxn modelId="{75BB4C7F-60FB-4321-BB02-5F285CC272CE}" type="presOf" srcId="{91327E74-6D8D-4B25-8123-F161211A7EA8}" destId="{B8208849-E8B0-419C-87F2-A459AA4BD4CA}" srcOrd="0" destOrd="0" presId="urn:microsoft.com/office/officeart/2008/layout/LinedList"/>
    <dgm:cxn modelId="{12A8A483-0ECD-4F81-95A9-CCAD7D4F901F}" type="presOf" srcId="{4DA35742-9C81-41AA-B979-3BB48CB13186}" destId="{C64941C7-69B4-46F5-9C11-A03D13F8FCBD}" srcOrd="0" destOrd="0" presId="urn:microsoft.com/office/officeart/2008/layout/LinedList"/>
    <dgm:cxn modelId="{8B048490-3312-4AB4-8129-F7C66F0C5684}" srcId="{BDA3B5A4-A4B2-434B-92B5-62E321CEE971}" destId="{398895A0-1C17-4541-A3A7-85AFD35F7F0D}" srcOrd="0" destOrd="0" parTransId="{ED952FF5-24A8-49E9-928A-D623D497F339}" sibTransId="{EEAC7821-99D7-497B-98BF-0BD646693632}"/>
    <dgm:cxn modelId="{582219BC-302C-49DB-903A-CF32E54087DC}" type="presOf" srcId="{C0862C3E-F840-45D9-9908-583CD6410441}" destId="{0A91590B-81CA-49AB-AFE9-F197512DA187}" srcOrd="0" destOrd="0" presId="urn:microsoft.com/office/officeart/2008/layout/LinedList"/>
    <dgm:cxn modelId="{7ADA3BBC-E4A1-4AE0-AD98-E222C4AE53BE}" srcId="{BDA3B5A4-A4B2-434B-92B5-62E321CEE971}" destId="{91327E74-6D8D-4B25-8123-F161211A7EA8}" srcOrd="1" destOrd="0" parTransId="{519991CA-74DF-4387-8086-C3D7AAF4F444}" sibTransId="{3AB74815-5A2B-4A06-877F-69EB6D2BAE1C}"/>
    <dgm:cxn modelId="{1A1F8AC3-EDE6-4A9F-A174-07EB308F57F5}" type="presOf" srcId="{BDA3B5A4-A4B2-434B-92B5-62E321CEE971}" destId="{6E6604B3-248E-4A72-BABD-D04A2EEB7B8D}" srcOrd="0" destOrd="0" presId="urn:microsoft.com/office/officeart/2008/layout/LinedList"/>
    <dgm:cxn modelId="{87ABD4CB-7282-4720-84D8-04BF687BE25F}" type="presOf" srcId="{398895A0-1C17-4541-A3A7-85AFD35F7F0D}" destId="{A67BBB6A-1776-4822-9A81-8468A036F660}" srcOrd="0" destOrd="0" presId="urn:microsoft.com/office/officeart/2008/layout/LinedList"/>
    <dgm:cxn modelId="{D49F75CC-4253-4359-B69E-541C4CDC8CEA}" type="presOf" srcId="{9B0E54C2-9FE5-4A4E-A5BE-CF89C21B885B}" destId="{B2DAAE17-31F6-461E-A990-3C91524D071D}" srcOrd="0" destOrd="0" presId="urn:microsoft.com/office/officeart/2008/layout/LinedList"/>
    <dgm:cxn modelId="{A8867ED3-A872-442C-9AF2-1939956043F1}" srcId="{BDA3B5A4-A4B2-434B-92B5-62E321CEE971}" destId="{C0862C3E-F840-45D9-9908-583CD6410441}" srcOrd="4" destOrd="0" parTransId="{19736F13-D4F3-43DB-84A8-36492792DE76}" sibTransId="{8CA00524-15FF-4279-8F83-FA837F7FDA83}"/>
    <dgm:cxn modelId="{BCCE4F09-D6F3-4C95-B3EE-AA59476D4627}" type="presParOf" srcId="{6E6604B3-248E-4A72-BABD-D04A2EEB7B8D}" destId="{846026B0-2021-4F30-92C4-689757F88651}" srcOrd="0" destOrd="0" presId="urn:microsoft.com/office/officeart/2008/layout/LinedList"/>
    <dgm:cxn modelId="{4F564A09-AAE0-4F3C-B26B-32189B194554}" type="presParOf" srcId="{6E6604B3-248E-4A72-BABD-D04A2EEB7B8D}" destId="{BDB865AB-3AA6-46F3-917A-980C47ABDE82}" srcOrd="1" destOrd="0" presId="urn:microsoft.com/office/officeart/2008/layout/LinedList"/>
    <dgm:cxn modelId="{22830752-FC6D-4CA5-BF3A-E82DB17F9767}" type="presParOf" srcId="{BDB865AB-3AA6-46F3-917A-980C47ABDE82}" destId="{A67BBB6A-1776-4822-9A81-8468A036F660}" srcOrd="0" destOrd="0" presId="urn:microsoft.com/office/officeart/2008/layout/LinedList"/>
    <dgm:cxn modelId="{DD4A7E62-1B47-49B9-9C80-D41B72E51CE4}" type="presParOf" srcId="{BDB865AB-3AA6-46F3-917A-980C47ABDE82}" destId="{D93A1B24-FA0D-40C8-9C7F-9F290BB64C29}" srcOrd="1" destOrd="0" presId="urn:microsoft.com/office/officeart/2008/layout/LinedList"/>
    <dgm:cxn modelId="{780967A7-1B5F-40CC-AE14-F9B3A39896BF}" type="presParOf" srcId="{6E6604B3-248E-4A72-BABD-D04A2EEB7B8D}" destId="{10739105-5621-43A0-8D36-21FD2EEA1DAD}" srcOrd="2" destOrd="0" presId="urn:microsoft.com/office/officeart/2008/layout/LinedList"/>
    <dgm:cxn modelId="{CADA261E-673C-491E-95FD-E803DA2F90ED}" type="presParOf" srcId="{6E6604B3-248E-4A72-BABD-D04A2EEB7B8D}" destId="{30168329-CA98-4174-90A7-623112DB5C82}" srcOrd="3" destOrd="0" presId="urn:microsoft.com/office/officeart/2008/layout/LinedList"/>
    <dgm:cxn modelId="{3DC181E6-300F-415A-84FE-EF681B38BE30}" type="presParOf" srcId="{30168329-CA98-4174-90A7-623112DB5C82}" destId="{B8208849-E8B0-419C-87F2-A459AA4BD4CA}" srcOrd="0" destOrd="0" presId="urn:microsoft.com/office/officeart/2008/layout/LinedList"/>
    <dgm:cxn modelId="{0A40DCFB-5BA2-4DC1-833E-B735CEA039DA}" type="presParOf" srcId="{30168329-CA98-4174-90A7-623112DB5C82}" destId="{A23F069B-CB52-45A2-AB09-7EA64D6F4DD8}" srcOrd="1" destOrd="0" presId="urn:microsoft.com/office/officeart/2008/layout/LinedList"/>
    <dgm:cxn modelId="{8E228D69-5BA2-4CAF-A47C-34143E6F754B}" type="presParOf" srcId="{6E6604B3-248E-4A72-BABD-D04A2EEB7B8D}" destId="{A29A8024-84D6-46C1-8111-26DB1D6BFDCE}" srcOrd="4" destOrd="0" presId="urn:microsoft.com/office/officeart/2008/layout/LinedList"/>
    <dgm:cxn modelId="{9371FE3B-B479-4119-8627-094563DFDE3E}" type="presParOf" srcId="{6E6604B3-248E-4A72-BABD-D04A2EEB7B8D}" destId="{E87FABEF-72AB-472C-BC09-19008ECC581C}" srcOrd="5" destOrd="0" presId="urn:microsoft.com/office/officeart/2008/layout/LinedList"/>
    <dgm:cxn modelId="{3060957F-CCEB-4D35-B9F6-6637037458ED}" type="presParOf" srcId="{E87FABEF-72AB-472C-BC09-19008ECC581C}" destId="{C64941C7-69B4-46F5-9C11-A03D13F8FCBD}" srcOrd="0" destOrd="0" presId="urn:microsoft.com/office/officeart/2008/layout/LinedList"/>
    <dgm:cxn modelId="{2545CE2D-E946-43A1-8BF3-5990B6A74780}" type="presParOf" srcId="{E87FABEF-72AB-472C-BC09-19008ECC581C}" destId="{47E11361-88AB-4688-9569-28CFBEAA2AAA}" srcOrd="1" destOrd="0" presId="urn:microsoft.com/office/officeart/2008/layout/LinedList"/>
    <dgm:cxn modelId="{3393DBAA-F341-44BE-9C30-961FCD99CE03}" type="presParOf" srcId="{6E6604B3-248E-4A72-BABD-D04A2EEB7B8D}" destId="{D869C63C-78B2-4D56-926E-E4E7B42B7513}" srcOrd="6" destOrd="0" presId="urn:microsoft.com/office/officeart/2008/layout/LinedList"/>
    <dgm:cxn modelId="{62EB3EBB-10FD-4839-B5B8-5F540E17449F}" type="presParOf" srcId="{6E6604B3-248E-4A72-BABD-D04A2EEB7B8D}" destId="{FD2AC6E3-7274-4795-8A9F-48F45A1AF92D}" srcOrd="7" destOrd="0" presId="urn:microsoft.com/office/officeart/2008/layout/LinedList"/>
    <dgm:cxn modelId="{F2DAC5A4-21F4-4FF6-8B1F-D5C22AF06995}" type="presParOf" srcId="{FD2AC6E3-7274-4795-8A9F-48F45A1AF92D}" destId="{B2DAAE17-31F6-461E-A990-3C91524D071D}" srcOrd="0" destOrd="0" presId="urn:microsoft.com/office/officeart/2008/layout/LinedList"/>
    <dgm:cxn modelId="{14457657-9709-4391-AB60-77ACC23DFE54}" type="presParOf" srcId="{FD2AC6E3-7274-4795-8A9F-48F45A1AF92D}" destId="{91B51427-23E7-414E-B63F-7914497E0E47}" srcOrd="1" destOrd="0" presId="urn:microsoft.com/office/officeart/2008/layout/LinedList"/>
    <dgm:cxn modelId="{6A5C42A5-36DC-4902-83BE-D85E639334D6}" type="presParOf" srcId="{6E6604B3-248E-4A72-BABD-D04A2EEB7B8D}" destId="{11C4C1C6-29C5-4722-BB68-7F1DFAB6B26C}" srcOrd="8" destOrd="0" presId="urn:microsoft.com/office/officeart/2008/layout/LinedList"/>
    <dgm:cxn modelId="{BDEC0E60-E4B4-44DE-B674-A52CF9040D7C}" type="presParOf" srcId="{6E6604B3-248E-4A72-BABD-D04A2EEB7B8D}" destId="{1C75F883-274E-40D5-9255-59B4A93BF60C}" srcOrd="9" destOrd="0" presId="urn:microsoft.com/office/officeart/2008/layout/LinedList"/>
    <dgm:cxn modelId="{51CBB811-3287-4F40-B03E-50A6CC0064CB}" type="presParOf" srcId="{1C75F883-274E-40D5-9255-59B4A93BF60C}" destId="{0A91590B-81CA-49AB-AFE9-F197512DA187}" srcOrd="0" destOrd="0" presId="urn:microsoft.com/office/officeart/2008/layout/LinedList"/>
    <dgm:cxn modelId="{AC33565C-E27F-4E71-BD29-AE07DA53D8F6}" type="presParOf" srcId="{1C75F883-274E-40D5-9255-59B4A93BF60C}" destId="{77E6EC3B-0AC9-4585-9731-6CB2DB9295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B6527-F217-4124-823B-84AEBC122C3B}">
      <dsp:nvSpPr>
        <dsp:cNvPr id="0" name=""/>
        <dsp:cNvSpPr/>
      </dsp:nvSpPr>
      <dsp:spPr>
        <a:xfrm>
          <a:off x="2699840" y="461115"/>
          <a:ext cx="354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66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solidFill>
              <a:schemeClr val="tx1"/>
            </a:solidFill>
          </a:endParaRPr>
        </a:p>
      </dsp:txBody>
      <dsp:txXfrm>
        <a:off x="2867540" y="504906"/>
        <a:ext cx="19263" cy="3856"/>
      </dsp:txXfrm>
    </dsp:sp>
    <dsp:sp modelId="{7DD53E65-4825-45CC-BF5F-5A469232602D}">
      <dsp:nvSpPr>
        <dsp:cNvPr id="0" name=""/>
        <dsp:cNvSpPr/>
      </dsp:nvSpPr>
      <dsp:spPr>
        <a:xfrm>
          <a:off x="1026577" y="4316"/>
          <a:ext cx="1675062" cy="10050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solidFill>
                <a:schemeClr val="tx1"/>
              </a:solidFill>
            </a:rPr>
            <a:t>Den første ide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>
              <a:solidFill>
                <a:schemeClr val="tx1"/>
              </a:solidFill>
            </a:rPr>
            <a:t>Interesse fra fjernvarmeselskab/ kommune</a:t>
          </a:r>
        </a:p>
      </dsp:txBody>
      <dsp:txXfrm>
        <a:off x="1026577" y="4316"/>
        <a:ext cx="1675062" cy="1005037"/>
      </dsp:txXfrm>
    </dsp:sp>
    <dsp:sp modelId="{D73CF85D-43A6-477C-BF84-9A3262777045}">
      <dsp:nvSpPr>
        <dsp:cNvPr id="0" name=""/>
        <dsp:cNvSpPr/>
      </dsp:nvSpPr>
      <dsp:spPr>
        <a:xfrm>
          <a:off x="4760167" y="461115"/>
          <a:ext cx="354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664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solidFill>
              <a:schemeClr val="tx1"/>
            </a:solidFill>
          </a:endParaRPr>
        </a:p>
      </dsp:txBody>
      <dsp:txXfrm>
        <a:off x="4927867" y="504906"/>
        <a:ext cx="19263" cy="3856"/>
      </dsp:txXfrm>
    </dsp:sp>
    <dsp:sp modelId="{5FEED680-2DF0-48AD-9C81-E3BE74871986}">
      <dsp:nvSpPr>
        <dsp:cNvPr id="0" name=""/>
        <dsp:cNvSpPr/>
      </dsp:nvSpPr>
      <dsp:spPr>
        <a:xfrm>
          <a:off x="3086904" y="4316"/>
          <a:ext cx="1675062" cy="10050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solidFill>
                <a:schemeClr val="tx1"/>
              </a:solidFill>
            </a:rPr>
            <a:t>Udarbejdelse af skitseprojekt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>
              <a:solidFill>
                <a:schemeClr val="tx1"/>
              </a:solidFill>
            </a:rPr>
            <a:t>Indledende budget, beregning af selskabs og samfundsøkonomi</a:t>
          </a:r>
        </a:p>
      </dsp:txBody>
      <dsp:txXfrm>
        <a:off x="3086904" y="4316"/>
        <a:ext cx="1675062" cy="1005037"/>
      </dsp:txXfrm>
    </dsp:sp>
    <dsp:sp modelId="{854D75A8-A088-4465-AEF1-B71096693A4A}">
      <dsp:nvSpPr>
        <dsp:cNvPr id="0" name=""/>
        <dsp:cNvSpPr/>
      </dsp:nvSpPr>
      <dsp:spPr>
        <a:xfrm>
          <a:off x="1864109" y="1007553"/>
          <a:ext cx="4120653" cy="354664"/>
        </a:xfrm>
        <a:custGeom>
          <a:avLst/>
          <a:gdLst/>
          <a:ahLst/>
          <a:cxnLst/>
          <a:rect l="0" t="0" r="0" b="0"/>
          <a:pathLst>
            <a:path>
              <a:moveTo>
                <a:pt x="4120653" y="0"/>
              </a:moveTo>
              <a:lnTo>
                <a:pt x="4120653" y="194432"/>
              </a:lnTo>
              <a:lnTo>
                <a:pt x="0" y="194432"/>
              </a:lnTo>
              <a:lnTo>
                <a:pt x="0" y="354664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solidFill>
              <a:schemeClr val="tx1"/>
            </a:solidFill>
          </a:endParaRPr>
        </a:p>
      </dsp:txBody>
      <dsp:txXfrm>
        <a:off x="3820970" y="1182957"/>
        <a:ext cx="206931" cy="3856"/>
      </dsp:txXfrm>
    </dsp:sp>
    <dsp:sp modelId="{B04B8BCB-508A-4FA6-BAE5-C72D5CF46807}">
      <dsp:nvSpPr>
        <dsp:cNvPr id="0" name=""/>
        <dsp:cNvSpPr/>
      </dsp:nvSpPr>
      <dsp:spPr>
        <a:xfrm>
          <a:off x="5147231" y="4316"/>
          <a:ext cx="1675062" cy="10050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solidFill>
                <a:schemeClr val="tx1"/>
              </a:solidFill>
            </a:rPr>
            <a:t>Beslutning om at gå videre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>
              <a:solidFill>
                <a:schemeClr val="tx1"/>
              </a:solidFill>
            </a:rPr>
            <a:t>Projektet er en fordel for nye og eksisterende forbrugere og samfundet</a:t>
          </a:r>
        </a:p>
      </dsp:txBody>
      <dsp:txXfrm>
        <a:off x="5147231" y="4316"/>
        <a:ext cx="1675062" cy="1005037"/>
      </dsp:txXfrm>
    </dsp:sp>
    <dsp:sp modelId="{4711D7DB-DA72-4A8E-9ADD-B27A5C13F10B}">
      <dsp:nvSpPr>
        <dsp:cNvPr id="0" name=""/>
        <dsp:cNvSpPr/>
      </dsp:nvSpPr>
      <dsp:spPr>
        <a:xfrm>
          <a:off x="2699840" y="1851417"/>
          <a:ext cx="354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66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solidFill>
              <a:schemeClr val="tx1"/>
            </a:solidFill>
          </a:endParaRPr>
        </a:p>
      </dsp:txBody>
      <dsp:txXfrm>
        <a:off x="2867540" y="1895208"/>
        <a:ext cx="19263" cy="3856"/>
      </dsp:txXfrm>
    </dsp:sp>
    <dsp:sp modelId="{750C5618-C952-43B7-A770-7F7395DF2CDF}">
      <dsp:nvSpPr>
        <dsp:cNvPr id="0" name=""/>
        <dsp:cNvSpPr/>
      </dsp:nvSpPr>
      <dsp:spPr>
        <a:xfrm>
          <a:off x="1026577" y="1394618"/>
          <a:ext cx="1675062" cy="10050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solidFill>
                <a:schemeClr val="tx1"/>
              </a:solidFill>
            </a:rPr>
            <a:t>Indsendelse af projektforslag til kommunen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>
              <a:solidFill>
                <a:schemeClr val="tx1"/>
              </a:solidFill>
            </a:rPr>
            <a:t>Er indsendt</a:t>
          </a:r>
        </a:p>
      </dsp:txBody>
      <dsp:txXfrm>
        <a:off x="1026577" y="1394618"/>
        <a:ext cx="1675062" cy="1005037"/>
      </dsp:txXfrm>
    </dsp:sp>
    <dsp:sp modelId="{6856B2CE-A279-4735-B853-5749DC4FB73F}">
      <dsp:nvSpPr>
        <dsp:cNvPr id="0" name=""/>
        <dsp:cNvSpPr/>
      </dsp:nvSpPr>
      <dsp:spPr>
        <a:xfrm>
          <a:off x="4760167" y="1851417"/>
          <a:ext cx="354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664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solidFill>
              <a:schemeClr val="tx1"/>
            </a:solidFill>
          </a:endParaRPr>
        </a:p>
      </dsp:txBody>
      <dsp:txXfrm>
        <a:off x="4927867" y="1895208"/>
        <a:ext cx="19263" cy="3856"/>
      </dsp:txXfrm>
    </dsp:sp>
    <dsp:sp modelId="{C985621A-2B4A-47A6-8F56-59F27BCB5CAE}">
      <dsp:nvSpPr>
        <dsp:cNvPr id="0" name=""/>
        <dsp:cNvSpPr/>
      </dsp:nvSpPr>
      <dsp:spPr>
        <a:xfrm>
          <a:off x="3086904" y="1394618"/>
          <a:ext cx="1675062" cy="10050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solidFill>
                <a:schemeClr val="tx1"/>
              </a:solidFill>
            </a:rPr>
            <a:t>Ansøgning om støtte fra Fjernvarmepuljen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>
              <a:solidFill>
                <a:schemeClr val="tx1"/>
              </a:solidFill>
            </a:rPr>
            <a:t>Er ansøgt</a:t>
          </a:r>
        </a:p>
      </dsp:txBody>
      <dsp:txXfrm>
        <a:off x="3086904" y="1394618"/>
        <a:ext cx="1675062" cy="1005037"/>
      </dsp:txXfrm>
    </dsp:sp>
    <dsp:sp modelId="{52805C0A-8D50-4D31-B730-4643BB046024}">
      <dsp:nvSpPr>
        <dsp:cNvPr id="0" name=""/>
        <dsp:cNvSpPr/>
      </dsp:nvSpPr>
      <dsp:spPr>
        <a:xfrm>
          <a:off x="1864109" y="2397855"/>
          <a:ext cx="4120653" cy="354664"/>
        </a:xfrm>
        <a:custGeom>
          <a:avLst/>
          <a:gdLst/>
          <a:ahLst/>
          <a:cxnLst/>
          <a:rect l="0" t="0" r="0" b="0"/>
          <a:pathLst>
            <a:path>
              <a:moveTo>
                <a:pt x="4120653" y="0"/>
              </a:moveTo>
              <a:lnTo>
                <a:pt x="4120653" y="194432"/>
              </a:lnTo>
              <a:lnTo>
                <a:pt x="0" y="194432"/>
              </a:lnTo>
              <a:lnTo>
                <a:pt x="0" y="35466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solidFill>
              <a:schemeClr val="tx1"/>
            </a:solidFill>
          </a:endParaRPr>
        </a:p>
      </dsp:txBody>
      <dsp:txXfrm>
        <a:off x="3820970" y="2573259"/>
        <a:ext cx="206931" cy="3856"/>
      </dsp:txXfrm>
    </dsp:sp>
    <dsp:sp modelId="{4BD1A3DC-D515-4AEA-984D-F4E3CCB9D029}">
      <dsp:nvSpPr>
        <dsp:cNvPr id="0" name=""/>
        <dsp:cNvSpPr/>
      </dsp:nvSpPr>
      <dsp:spPr>
        <a:xfrm>
          <a:off x="5147231" y="1394618"/>
          <a:ext cx="1675062" cy="10050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solidFill>
                <a:schemeClr val="tx1"/>
              </a:solidFill>
            </a:rPr>
            <a:t>Godkendelse ved kommune og Energistyrelsen (FJV puljen)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900" kern="1200" dirty="0">
              <a:solidFill>
                <a:schemeClr val="tx1"/>
              </a:solidFill>
            </a:rPr>
            <a:t>Forløbelig godkendelse ved kommune, vi venter på FJV puljen</a:t>
          </a:r>
        </a:p>
      </dsp:txBody>
      <dsp:txXfrm>
        <a:off x="5147231" y="1394618"/>
        <a:ext cx="1675062" cy="1005037"/>
      </dsp:txXfrm>
    </dsp:sp>
    <dsp:sp modelId="{C1731EE8-1120-4E4C-9AB8-3329A5CB47E8}">
      <dsp:nvSpPr>
        <dsp:cNvPr id="0" name=""/>
        <dsp:cNvSpPr/>
      </dsp:nvSpPr>
      <dsp:spPr>
        <a:xfrm>
          <a:off x="2699840" y="3241718"/>
          <a:ext cx="354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664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solidFill>
              <a:schemeClr val="tx1"/>
            </a:solidFill>
          </a:endParaRPr>
        </a:p>
      </dsp:txBody>
      <dsp:txXfrm>
        <a:off x="2867540" y="3285510"/>
        <a:ext cx="19263" cy="3856"/>
      </dsp:txXfrm>
    </dsp:sp>
    <dsp:sp modelId="{EA4F3664-2652-4399-937C-EB4BA2CDC986}">
      <dsp:nvSpPr>
        <dsp:cNvPr id="0" name=""/>
        <dsp:cNvSpPr/>
      </dsp:nvSpPr>
      <dsp:spPr>
        <a:xfrm>
          <a:off x="1026577" y="2784920"/>
          <a:ext cx="1675062" cy="10050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solidFill>
                <a:schemeClr val="tx1"/>
              </a:solidFill>
            </a:rPr>
            <a:t>Indsamling af underskrifter så minimumstilslutning kan nås</a:t>
          </a:r>
        </a:p>
      </dsp:txBody>
      <dsp:txXfrm>
        <a:off x="1026577" y="2784920"/>
        <a:ext cx="1675062" cy="1005037"/>
      </dsp:txXfrm>
    </dsp:sp>
    <dsp:sp modelId="{7001F0DD-E403-43BE-8613-F7EEDDD4A291}">
      <dsp:nvSpPr>
        <dsp:cNvPr id="0" name=""/>
        <dsp:cNvSpPr/>
      </dsp:nvSpPr>
      <dsp:spPr>
        <a:xfrm>
          <a:off x="4760167" y="3241718"/>
          <a:ext cx="354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66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solidFill>
              <a:schemeClr val="tx1"/>
            </a:solidFill>
          </a:endParaRPr>
        </a:p>
      </dsp:txBody>
      <dsp:txXfrm>
        <a:off x="4927867" y="3285510"/>
        <a:ext cx="19263" cy="3856"/>
      </dsp:txXfrm>
    </dsp:sp>
    <dsp:sp modelId="{ED402784-EA6F-48FA-B5FB-EBEC46C8B6C8}">
      <dsp:nvSpPr>
        <dsp:cNvPr id="0" name=""/>
        <dsp:cNvSpPr/>
      </dsp:nvSpPr>
      <dsp:spPr>
        <a:xfrm>
          <a:off x="3086904" y="2784920"/>
          <a:ext cx="1675062" cy="10050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solidFill>
                <a:schemeClr val="tx1"/>
              </a:solidFill>
            </a:rPr>
            <a:t>Igangsættelse af udbud, kontrakt</a:t>
          </a:r>
        </a:p>
      </dsp:txBody>
      <dsp:txXfrm>
        <a:off x="3086904" y="2784920"/>
        <a:ext cx="1675062" cy="1005037"/>
      </dsp:txXfrm>
    </dsp:sp>
    <dsp:sp modelId="{BA3A6CF1-9BC3-4B7C-A84F-7B950CB1019E}">
      <dsp:nvSpPr>
        <dsp:cNvPr id="0" name=""/>
        <dsp:cNvSpPr/>
      </dsp:nvSpPr>
      <dsp:spPr>
        <a:xfrm>
          <a:off x="1864109" y="3788157"/>
          <a:ext cx="4120653" cy="354664"/>
        </a:xfrm>
        <a:custGeom>
          <a:avLst/>
          <a:gdLst/>
          <a:ahLst/>
          <a:cxnLst/>
          <a:rect l="0" t="0" r="0" b="0"/>
          <a:pathLst>
            <a:path>
              <a:moveTo>
                <a:pt x="4120653" y="0"/>
              </a:moveTo>
              <a:lnTo>
                <a:pt x="4120653" y="194432"/>
              </a:lnTo>
              <a:lnTo>
                <a:pt x="0" y="194432"/>
              </a:lnTo>
              <a:lnTo>
                <a:pt x="0" y="35466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solidFill>
              <a:schemeClr val="tx1"/>
            </a:solidFill>
          </a:endParaRPr>
        </a:p>
      </dsp:txBody>
      <dsp:txXfrm>
        <a:off x="3820970" y="3963561"/>
        <a:ext cx="206931" cy="3856"/>
      </dsp:txXfrm>
    </dsp:sp>
    <dsp:sp modelId="{EB0C6A20-5FB6-423F-B8D2-BD482E052F08}">
      <dsp:nvSpPr>
        <dsp:cNvPr id="0" name=""/>
        <dsp:cNvSpPr/>
      </dsp:nvSpPr>
      <dsp:spPr>
        <a:xfrm>
          <a:off x="5147231" y="2784920"/>
          <a:ext cx="1675062" cy="10050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solidFill>
                <a:schemeClr val="tx1"/>
              </a:solidFill>
            </a:rPr>
            <a:t>Opstart anlægsarbejde</a:t>
          </a:r>
        </a:p>
      </dsp:txBody>
      <dsp:txXfrm>
        <a:off x="5147231" y="2784920"/>
        <a:ext cx="1675062" cy="1005037"/>
      </dsp:txXfrm>
    </dsp:sp>
    <dsp:sp modelId="{7D5CBC82-E2F3-4064-9052-B583C93A9146}">
      <dsp:nvSpPr>
        <dsp:cNvPr id="0" name=""/>
        <dsp:cNvSpPr/>
      </dsp:nvSpPr>
      <dsp:spPr>
        <a:xfrm>
          <a:off x="1026577" y="4175222"/>
          <a:ext cx="1675062" cy="10050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50" kern="1200" dirty="0">
              <a:solidFill>
                <a:schemeClr val="tx1"/>
              </a:solidFill>
            </a:rPr>
            <a:t>Tilslutning af de nye forbrugere</a:t>
          </a:r>
        </a:p>
      </dsp:txBody>
      <dsp:txXfrm>
        <a:off x="1026577" y="4175222"/>
        <a:ext cx="1675062" cy="1005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026B0-2021-4F30-92C4-689757F88651}">
      <dsp:nvSpPr>
        <dsp:cNvPr id="0" name=""/>
        <dsp:cNvSpPr/>
      </dsp:nvSpPr>
      <dsp:spPr>
        <a:xfrm>
          <a:off x="0" y="53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BBB6A-1776-4822-9A81-8468A036F660}">
      <dsp:nvSpPr>
        <dsp:cNvPr id="0" name=""/>
        <dsp:cNvSpPr/>
      </dsp:nvSpPr>
      <dsp:spPr>
        <a:xfrm>
          <a:off x="0" y="531"/>
          <a:ext cx="8229600" cy="87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Godkendelse af Projektforslag (december 2022) </a:t>
          </a:r>
          <a:endParaRPr lang="en-US" sz="2400" kern="1200" dirty="0"/>
        </a:p>
      </dsp:txBody>
      <dsp:txXfrm>
        <a:off x="0" y="531"/>
        <a:ext cx="8229600" cy="870456"/>
      </dsp:txXfrm>
    </dsp:sp>
    <dsp:sp modelId="{10739105-5621-43A0-8D36-21FD2EEA1DAD}">
      <dsp:nvSpPr>
        <dsp:cNvPr id="0" name=""/>
        <dsp:cNvSpPr/>
      </dsp:nvSpPr>
      <dsp:spPr>
        <a:xfrm>
          <a:off x="0" y="870988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08849-E8B0-419C-87F2-A459AA4BD4CA}">
      <dsp:nvSpPr>
        <dsp:cNvPr id="0" name=""/>
        <dsp:cNvSpPr/>
      </dsp:nvSpPr>
      <dsp:spPr>
        <a:xfrm>
          <a:off x="0" y="870988"/>
          <a:ext cx="8229600" cy="87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Bevilling af tilskud fra Fjernvarmepuljen (januar 2023) </a:t>
          </a:r>
          <a:endParaRPr lang="en-US" sz="2400" kern="1200" dirty="0"/>
        </a:p>
      </dsp:txBody>
      <dsp:txXfrm>
        <a:off x="0" y="870988"/>
        <a:ext cx="8229600" cy="870456"/>
      </dsp:txXfrm>
    </dsp:sp>
    <dsp:sp modelId="{A29A8024-84D6-46C1-8111-26DB1D6BFDCE}">
      <dsp:nvSpPr>
        <dsp:cNvPr id="0" name=""/>
        <dsp:cNvSpPr/>
      </dsp:nvSpPr>
      <dsp:spPr>
        <a:xfrm>
          <a:off x="0" y="1741445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941C7-69B4-46F5-9C11-A03D13F8FCBD}">
      <dsp:nvSpPr>
        <dsp:cNvPr id="0" name=""/>
        <dsp:cNvSpPr/>
      </dsp:nvSpPr>
      <dsp:spPr>
        <a:xfrm>
          <a:off x="0" y="1741445"/>
          <a:ext cx="8229600" cy="87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Indsamling af underskrifter på tilslutning (491stk.) </a:t>
          </a:r>
          <a:endParaRPr lang="en-US" sz="2400" kern="1200" dirty="0"/>
        </a:p>
      </dsp:txBody>
      <dsp:txXfrm>
        <a:off x="0" y="1741445"/>
        <a:ext cx="8229600" cy="870456"/>
      </dsp:txXfrm>
    </dsp:sp>
    <dsp:sp modelId="{D869C63C-78B2-4D56-926E-E4E7B42B7513}">
      <dsp:nvSpPr>
        <dsp:cNvPr id="0" name=""/>
        <dsp:cNvSpPr/>
      </dsp:nvSpPr>
      <dsp:spPr>
        <a:xfrm>
          <a:off x="0" y="261190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AAE17-31F6-461E-A990-3C91524D071D}">
      <dsp:nvSpPr>
        <dsp:cNvPr id="0" name=""/>
        <dsp:cNvSpPr/>
      </dsp:nvSpPr>
      <dsp:spPr>
        <a:xfrm>
          <a:off x="0" y="2611901"/>
          <a:ext cx="8229600" cy="87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Udbud på rør, jord og smedearbejdet. </a:t>
          </a:r>
          <a:endParaRPr lang="en-US" sz="2400" kern="1200" dirty="0"/>
        </a:p>
      </dsp:txBody>
      <dsp:txXfrm>
        <a:off x="0" y="2611901"/>
        <a:ext cx="8229600" cy="870456"/>
      </dsp:txXfrm>
    </dsp:sp>
    <dsp:sp modelId="{11C4C1C6-29C5-4722-BB68-7F1DFAB6B26C}">
      <dsp:nvSpPr>
        <dsp:cNvPr id="0" name=""/>
        <dsp:cNvSpPr/>
      </dsp:nvSpPr>
      <dsp:spPr>
        <a:xfrm>
          <a:off x="0" y="3482358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1590B-81CA-49AB-AFE9-F197512DA187}">
      <dsp:nvSpPr>
        <dsp:cNvPr id="0" name=""/>
        <dsp:cNvSpPr/>
      </dsp:nvSpPr>
      <dsp:spPr>
        <a:xfrm>
          <a:off x="0" y="3482358"/>
          <a:ext cx="8229600" cy="870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Når 491 har takket ja, kan arbejdet igangsættes og skal være afsluttet inden for 5 år, men kan udføres hurtigere. </a:t>
          </a:r>
          <a:endParaRPr lang="en-US" sz="2400" kern="1200" dirty="0"/>
        </a:p>
      </dsp:txBody>
      <dsp:txXfrm>
        <a:off x="0" y="3482358"/>
        <a:ext cx="8229600" cy="870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7EFB-70D1-492C-8BC6-9AAF10361FE8}" type="datetimeFigureOut">
              <a:rPr lang="da-DK" smtClean="0"/>
              <a:t>15-12-2022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30FEE-CE9F-44C0-BF36-9AC0FDCAF7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06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3618-AD91-4387-A013-19DBAC80956D}" type="datetimeFigureOut">
              <a:rPr lang="da-DK" smtClean="0"/>
              <a:pPr/>
              <a:t>15-12-2022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1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4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AF374-9EB2-4F72-865F-8D4377F1420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448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544DFBFC-658B-48E4-99AA-4724E7FD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96EE14F3-BE0F-4E53-8686-9902C8016A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F974D947-2F8D-4003-ADBC-F54C4605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626469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10" name="Pladsholder til diasnummer 5">
            <a:extLst>
              <a:ext uri="{FF2B5EF4-FFF2-40B4-BE49-F238E27FC236}">
                <a16:creationId xmlns:a16="http://schemas.microsoft.com/office/drawing/2014/main" id="{6D188254-C897-4FE2-990B-B824B862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529494" cy="365125"/>
          </a:xfrm>
        </p:spPr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typografi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da-DK"/>
              <a:t>Bogense December 2022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237312"/>
            <a:ext cx="9144000" cy="18000"/>
          </a:xfrm>
          <a:prstGeom prst="rect">
            <a:avLst/>
          </a:prstGeom>
          <a:solidFill>
            <a:srgbClr val="6AB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043608" y="6356350"/>
            <a:ext cx="62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/>
              <a:t>Bogense December 2022</a:t>
            </a:r>
            <a:endParaRPr lang="da-DK" i="1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529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DD3E903-68E9-406B-9C7A-3BFE024932AC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0" descr="logo.wm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8344" y="6435780"/>
            <a:ext cx="1080120" cy="23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AB023"/>
        </a:buClr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AB023"/>
        </a:buClr>
        <a:buFont typeface="Arial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AB023"/>
        </a:buClr>
        <a:buFont typeface="Arial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AB023"/>
        </a:buClr>
        <a:buFont typeface="Arial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AB023"/>
        </a:buClr>
        <a:buFont typeface="Arial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01EF8D7-4B7F-84B0-DD16-12A6F2E95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3"/>
          <a:stretch/>
        </p:blipFill>
        <p:spPr>
          <a:xfrm>
            <a:off x="1" y="-294892"/>
            <a:ext cx="9143999" cy="744778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1AD5179-13A6-47F5-BA3E-08A3AD1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2400" cy="19442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a-DK" dirty="0"/>
              <a:t>Fjernvarme Forsyning af byerne syd for Bogense </a:t>
            </a:r>
            <a:br>
              <a:rPr lang="da-DK" dirty="0"/>
            </a:br>
            <a:br>
              <a:rPr lang="da-DK" dirty="0"/>
            </a:b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Tofte, Kærby, Skovby, Hårslev, Reveldrup, Rækkehuse, Særslev og Hemmerslev</a:t>
            </a:r>
            <a:r>
              <a:rPr lang="da-DK" dirty="0"/>
              <a:t>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80C5B20-11BB-46F9-BB18-10AB1793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DAA98E5-980A-5C09-41E7-C204EDD6A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356350"/>
            <a:ext cx="1781658" cy="400873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5C4E9C2-80AC-BE7F-CE31-C0942170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Bogense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283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791D9-3CA1-8972-70A4-1A7429E6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Forbrugerøkonomi - Tilslutningsbidrag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FE6F37F-FDEB-FB46-EEB4-AD37227C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68CE4A3-9451-583A-829C-D3258A39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015" y="1340768"/>
            <a:ext cx="5688633" cy="1890533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38DFC77-1A24-3CAA-61EE-87F79771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Bogense December 2022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4BD5FEA-CF63-C1FC-0944-7857D3D7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91" y="3536545"/>
            <a:ext cx="6840760" cy="1980687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1940C531-D102-ADC7-48BC-22655641D1EA}"/>
              </a:ext>
            </a:extLst>
          </p:cNvPr>
          <p:cNvCxnSpPr/>
          <p:nvPr/>
        </p:nvCxnSpPr>
        <p:spPr>
          <a:xfrm>
            <a:off x="1043608" y="4869160"/>
            <a:ext cx="6336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1E6F754-5E75-7673-9633-8C928B15ABE3}"/>
              </a:ext>
            </a:extLst>
          </p:cNvPr>
          <p:cNvCxnSpPr/>
          <p:nvPr/>
        </p:nvCxnSpPr>
        <p:spPr>
          <a:xfrm>
            <a:off x="1043608" y="5085184"/>
            <a:ext cx="6336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5E184352-316D-ED3D-31CF-33C1DE1D1932}"/>
              </a:ext>
            </a:extLst>
          </p:cNvPr>
          <p:cNvCxnSpPr/>
          <p:nvPr/>
        </p:nvCxnSpPr>
        <p:spPr>
          <a:xfrm>
            <a:off x="1043608" y="5301208"/>
            <a:ext cx="6336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EC7EE254-EEED-47ED-5384-BADF869EB6BF}"/>
              </a:ext>
            </a:extLst>
          </p:cNvPr>
          <p:cNvCxnSpPr>
            <a:cxnSpLocks/>
          </p:cNvCxnSpPr>
          <p:nvPr/>
        </p:nvCxnSpPr>
        <p:spPr>
          <a:xfrm>
            <a:off x="732291" y="3861048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aleboble: oval 12">
            <a:extLst>
              <a:ext uri="{FF2B5EF4-FFF2-40B4-BE49-F238E27FC236}">
                <a16:creationId xmlns:a16="http://schemas.microsoft.com/office/drawing/2014/main" id="{5F38BB78-E58F-2A32-5698-71632316E43F}"/>
              </a:ext>
            </a:extLst>
          </p:cNvPr>
          <p:cNvSpPr/>
          <p:nvPr/>
        </p:nvSpPr>
        <p:spPr>
          <a:xfrm>
            <a:off x="6156176" y="2655237"/>
            <a:ext cx="1632899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Årlig varmepris 10.063 </a:t>
            </a:r>
            <a:r>
              <a:rPr lang="da-DK" dirty="0" err="1"/>
              <a:t>kr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641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8A04E-42C1-C9F5-DD9B-EB2AC036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0926"/>
          </a:xfrm>
        </p:spPr>
        <p:txBody>
          <a:bodyPr anchor="ctr">
            <a:normAutofit/>
          </a:bodyPr>
          <a:lstStyle/>
          <a:p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 reduktion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43C87A-62E5-9E5B-26F7-A927A0A1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5294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3E903-68E9-406B-9C7A-3BFE024932AC}" type="slidenum">
              <a:rPr lang="da-DK" smtClean="0"/>
              <a:pPr>
                <a:spcAft>
                  <a:spcPts val="600"/>
                </a:spcAft>
              </a:pPr>
              <a:t>11</a:t>
            </a:fld>
            <a:endParaRPr lang="da-DK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E2B03E3-36D1-F9DD-EE9B-8CABAA883A27}"/>
              </a:ext>
            </a:extLst>
          </p:cNvPr>
          <p:cNvGraphicFramePr>
            <a:graphicFrameLocks/>
          </p:cNvGraphicFramePr>
          <p:nvPr/>
        </p:nvGraphicFramePr>
        <p:xfrm>
          <a:off x="1619250" y="1513930"/>
          <a:ext cx="5905500" cy="383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4E48D1B-A79C-316E-15C2-017176A9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Bogense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980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8A04E-42C1-C9F5-DD9B-EB2AC036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0926"/>
          </a:xfrm>
        </p:spPr>
        <p:txBody>
          <a:bodyPr anchor="ctr">
            <a:normAutofit/>
          </a:bodyPr>
          <a:lstStyle/>
          <a:p>
            <a:r>
              <a:rPr lang="da-DK" dirty="0"/>
              <a:t>Samfundsøkonomi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C1F5EEB-DA30-780C-4199-16C34645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6264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Bogense December 2022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43C87A-62E5-9E5B-26F7-A927A0A1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5294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3E903-68E9-406B-9C7A-3BFE024932AC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ED5619-4270-4563-A5C7-D9FA51764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278232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805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429721-7B4F-B6ED-43EF-99249E38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0926"/>
          </a:xfrm>
        </p:spPr>
        <p:txBody>
          <a:bodyPr anchor="ctr">
            <a:normAutofit/>
          </a:bodyPr>
          <a:lstStyle/>
          <a:p>
            <a:r>
              <a:rPr lang="da-DK" dirty="0"/>
              <a:t>De næste skridt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E20F574-A24D-C776-EF3B-7EE975A8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5294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3E903-68E9-406B-9C7A-3BFE024932AC}" type="slidenum">
              <a:rPr lang="da-DK" smtClean="0"/>
              <a:pPr>
                <a:spcAft>
                  <a:spcPts val="600"/>
                </a:spcAft>
              </a:pPr>
              <a:t>13</a:t>
            </a:fld>
            <a:endParaRPr lang="da-DK"/>
          </a:p>
        </p:txBody>
      </p:sp>
      <p:graphicFrame>
        <p:nvGraphicFramePr>
          <p:cNvPr id="8" name="Pladsholder til indhold 5">
            <a:extLst>
              <a:ext uri="{FF2B5EF4-FFF2-40B4-BE49-F238E27FC236}">
                <a16:creationId xmlns:a16="http://schemas.microsoft.com/office/drawing/2014/main" id="{249883DB-5587-EE43-9174-4A4CEFEED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667484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6F1C577-5E6D-545E-0654-9849B08B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Bogense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807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DD59A-1278-38DB-EAE1-42228D32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580926"/>
          </a:xfrm>
        </p:spPr>
        <p:txBody>
          <a:bodyPr/>
          <a:lstStyle/>
          <a:p>
            <a:r>
              <a:rPr lang="da-DK" dirty="0"/>
              <a:t>Tak for ordet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ED6572-0F26-814E-ED1C-4DCDE135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67663E9-726C-C0E0-3015-45B20244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Bogense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14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FA0A8-E0C7-6AF0-FCF8-A3E0AEEE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55" y="304279"/>
            <a:ext cx="8229600" cy="580926"/>
          </a:xfrm>
        </p:spPr>
        <p:txBody>
          <a:bodyPr/>
          <a:lstStyle/>
          <a:p>
            <a:r>
              <a:rPr lang="da-DK" dirty="0"/>
              <a:t>Projektets forløb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6A94D38-F483-C280-05E7-168275BE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Bogense December 2022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1E0D13E-E48F-B6A3-C09A-FEBC43CE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2</a:t>
            </a:fld>
            <a:endParaRPr lang="da-DK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30E0254-473C-777C-06AD-C9EA83333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04588"/>
              </p:ext>
            </p:extLst>
          </p:nvPr>
        </p:nvGraphicFramePr>
        <p:xfrm>
          <a:off x="539552" y="98072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05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D4106-E237-7593-B791-E1647B58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0926"/>
          </a:xfrm>
        </p:spPr>
        <p:txBody>
          <a:bodyPr anchor="ctr">
            <a:normAutofit/>
          </a:bodyPr>
          <a:lstStyle/>
          <a:p>
            <a:r>
              <a:rPr lang="da-DK" dirty="0"/>
              <a:t>Området medtaget i projektet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7D06B1-34B3-8B72-6B87-F78DB06B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4965"/>
            <a:ext cx="4040188" cy="1220381"/>
          </a:xfrm>
        </p:spPr>
        <p:txBody>
          <a:bodyPr/>
          <a:lstStyle/>
          <a:p>
            <a:r>
              <a:rPr lang="en-US" sz="1200" dirty="0"/>
              <a:t>Der er </a:t>
            </a:r>
            <a:r>
              <a:rPr lang="en-US" sz="1200" dirty="0" err="1"/>
              <a:t>konservativt</a:t>
            </a:r>
            <a:r>
              <a:rPr lang="en-US" sz="1200" dirty="0"/>
              <a:t> </a:t>
            </a:r>
            <a:r>
              <a:rPr lang="en-US" sz="1200" dirty="0" err="1"/>
              <a:t>regnet</a:t>
            </a:r>
            <a:r>
              <a:rPr lang="en-US" sz="1200" dirty="0"/>
              <a:t> med at 85% </a:t>
            </a:r>
            <a:r>
              <a:rPr lang="en-US" sz="1200" dirty="0" err="1"/>
              <a:t>af</a:t>
            </a:r>
            <a:r>
              <a:rPr lang="en-US" sz="1200" dirty="0"/>
              <a:t> </a:t>
            </a:r>
            <a:r>
              <a:rPr lang="en-US" sz="1200" dirty="0" err="1"/>
              <a:t>naturgas</a:t>
            </a:r>
            <a:r>
              <a:rPr lang="en-US" sz="1200" dirty="0"/>
              <a:t>, </a:t>
            </a:r>
            <a:r>
              <a:rPr lang="en-US" sz="1200" dirty="0" err="1"/>
              <a:t>olie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biomasse</a:t>
            </a:r>
            <a:r>
              <a:rPr lang="en-US" sz="1200" dirty="0"/>
              <a:t> </a:t>
            </a:r>
            <a:r>
              <a:rPr lang="en-US" sz="1200" dirty="0" err="1"/>
              <a:t>bygninger</a:t>
            </a:r>
            <a:r>
              <a:rPr lang="en-US" sz="1200" dirty="0"/>
              <a:t> </a:t>
            </a:r>
            <a:r>
              <a:rPr lang="en-US" sz="1200" dirty="0" err="1"/>
              <a:t>kommer</a:t>
            </a:r>
            <a:r>
              <a:rPr lang="en-US" sz="1200" dirty="0"/>
              <a:t> med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fjernvarmen</a:t>
            </a:r>
            <a:r>
              <a:rPr lang="en-US" sz="1200" dirty="0"/>
              <a:t>: </a:t>
            </a:r>
            <a:r>
              <a:rPr lang="en-US" sz="1200" dirty="0" err="1"/>
              <a:t>derved</a:t>
            </a:r>
            <a:r>
              <a:rPr lang="en-US" sz="1200" dirty="0"/>
              <a:t> 573 stk.  </a:t>
            </a:r>
          </a:p>
          <a:p>
            <a:r>
              <a:rPr lang="en-US" sz="1200" dirty="0"/>
              <a:t>(Der er 785 </a:t>
            </a:r>
            <a:r>
              <a:rPr lang="en-US" sz="1200" dirty="0" err="1"/>
              <a:t>bygninger</a:t>
            </a:r>
            <a:r>
              <a:rPr lang="en-US" sz="1200" dirty="0"/>
              <a:t> </a:t>
            </a:r>
            <a:r>
              <a:rPr lang="en-US" sz="1200" dirty="0" err="1"/>
              <a:t>ialt</a:t>
            </a:r>
            <a:r>
              <a:rPr lang="en-US" sz="1200" dirty="0"/>
              <a:t>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12AC97E-96BE-A702-5457-0EEC40327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742" y="2284140"/>
            <a:ext cx="3655218" cy="3719271"/>
          </a:xfrm>
          <a:prstGeom prst="rect">
            <a:avLst/>
          </a:prstGeom>
          <a:noFill/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BD92992-D0AD-1A63-507C-A6516FCA4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83466" y="4041149"/>
            <a:ext cx="4408169" cy="314150"/>
          </a:xfrm>
        </p:spPr>
        <p:txBody>
          <a:bodyPr/>
          <a:lstStyle/>
          <a:p>
            <a:r>
              <a:rPr lang="en-US" sz="1050" dirty="0"/>
              <a:t>Data </a:t>
            </a:r>
            <a:r>
              <a:rPr lang="en-US" sz="1050" dirty="0" err="1"/>
              <a:t>på</a:t>
            </a:r>
            <a:r>
              <a:rPr lang="en-US" sz="1050" dirty="0"/>
              <a:t> </a:t>
            </a:r>
            <a:r>
              <a:rPr lang="en-US" sz="1050" dirty="0" err="1"/>
              <a:t>bygningerne</a:t>
            </a:r>
            <a:r>
              <a:rPr lang="en-US" sz="1050" dirty="0"/>
              <a:t> </a:t>
            </a:r>
            <a:r>
              <a:rPr lang="en-US" sz="1050" dirty="0" err="1"/>
              <a:t>baseret</a:t>
            </a:r>
            <a:r>
              <a:rPr lang="en-US" sz="1050" dirty="0"/>
              <a:t> </a:t>
            </a:r>
            <a:r>
              <a:rPr lang="en-US" sz="1050" dirty="0" err="1"/>
              <a:t>på</a:t>
            </a:r>
            <a:r>
              <a:rPr lang="en-US" sz="1050" dirty="0"/>
              <a:t> BBR fra 2019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BE1589B-9D15-3320-08D4-06F45615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5294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3E903-68E9-406B-9C7A-3BFE024932AC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A073581-6E2B-6582-464C-458335CFB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66800"/>
              </p:ext>
            </p:extLst>
          </p:nvPr>
        </p:nvGraphicFramePr>
        <p:xfrm>
          <a:off x="4383465" y="2284135"/>
          <a:ext cx="4408170" cy="17182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68655">
                  <a:extLst>
                    <a:ext uri="{9D8B030D-6E8A-4147-A177-3AD203B41FA5}">
                      <a16:colId xmlns:a16="http://schemas.microsoft.com/office/drawing/2014/main" val="4235068459"/>
                    </a:ext>
                  </a:extLst>
                </a:gridCol>
                <a:gridCol w="1217370">
                  <a:extLst>
                    <a:ext uri="{9D8B030D-6E8A-4147-A177-3AD203B41FA5}">
                      <a16:colId xmlns:a16="http://schemas.microsoft.com/office/drawing/2014/main" val="3019881532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1916612918"/>
                    </a:ext>
                  </a:extLst>
                </a:gridCol>
                <a:gridCol w="687070">
                  <a:extLst>
                    <a:ext uri="{9D8B030D-6E8A-4147-A177-3AD203B41FA5}">
                      <a16:colId xmlns:a16="http://schemas.microsoft.com/office/drawing/2014/main" val="1484309575"/>
                    </a:ext>
                  </a:extLst>
                </a:gridCol>
              </a:tblGrid>
              <a:tr h="338116">
                <a:tc>
                  <a:txBody>
                    <a:bodyPr/>
                    <a:lstStyle/>
                    <a:p>
                      <a:r>
                        <a:rPr lang="da-DK" sz="1200">
                          <a:effectLst/>
                        </a:rPr>
                        <a:t>Varmeforsyning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>
                          <a:effectLst/>
                        </a:rPr>
                        <a:t>Antal af bygninger, stk.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>
                          <a:effectLst/>
                        </a:rPr>
                        <a:t>Varmebehov, MWh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>
                          <a:effectLst/>
                        </a:rPr>
                        <a:t>Areal, m</a:t>
                      </a:r>
                      <a:r>
                        <a:rPr lang="da-DK" sz="1200" baseline="30000">
                          <a:effectLst/>
                        </a:rPr>
                        <a:t>2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266421"/>
                  </a:ext>
                </a:extLst>
              </a:tr>
              <a:tr h="338116">
                <a:tc>
                  <a:txBody>
                    <a:bodyPr/>
                    <a:lstStyle/>
                    <a:p>
                      <a:r>
                        <a:rPr lang="da-DK" sz="1200" b="1">
                          <a:effectLst/>
                        </a:rPr>
                        <a:t>Naturgas</a:t>
                      </a:r>
                      <a:endParaRPr lang="da-DK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 dirty="0">
                          <a:effectLst/>
                        </a:rPr>
                        <a:t> 417 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 dirty="0">
                          <a:effectLst/>
                        </a:rPr>
                        <a:t> 10.860 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 dirty="0">
                          <a:effectLst/>
                        </a:rPr>
                        <a:t> 79.158 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387539"/>
                  </a:ext>
                </a:extLst>
              </a:tr>
              <a:tr h="338116">
                <a:tc>
                  <a:txBody>
                    <a:bodyPr/>
                    <a:lstStyle/>
                    <a:p>
                      <a:r>
                        <a:rPr lang="da-DK" sz="1200" b="1">
                          <a:effectLst/>
                        </a:rPr>
                        <a:t>Olie</a:t>
                      </a:r>
                      <a:endParaRPr lang="da-DK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 dirty="0">
                          <a:effectLst/>
                        </a:rPr>
                        <a:t> 188 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>
                          <a:effectLst/>
                        </a:rPr>
                        <a:t> 5.798 </a:t>
                      </a:r>
                      <a:endParaRPr lang="da-DK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 dirty="0">
                          <a:effectLst/>
                        </a:rPr>
                        <a:t> 36.377 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891309"/>
                  </a:ext>
                </a:extLst>
              </a:tr>
              <a:tr h="338116">
                <a:tc>
                  <a:txBody>
                    <a:bodyPr/>
                    <a:lstStyle/>
                    <a:p>
                      <a:r>
                        <a:rPr lang="da-DK" sz="1200" b="1">
                          <a:effectLst/>
                        </a:rPr>
                        <a:t>Biomasse</a:t>
                      </a:r>
                      <a:endParaRPr lang="da-DK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>
                          <a:effectLst/>
                        </a:rPr>
                        <a:t> 70 </a:t>
                      </a:r>
                      <a:endParaRPr lang="da-DK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>
                          <a:effectLst/>
                        </a:rPr>
                        <a:t> 1.877 </a:t>
                      </a:r>
                      <a:endParaRPr lang="da-DK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 dirty="0">
                          <a:effectLst/>
                        </a:rPr>
                        <a:t> 12.356 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171187"/>
                  </a:ext>
                </a:extLst>
              </a:tr>
              <a:tr h="338116">
                <a:tc>
                  <a:txBody>
                    <a:bodyPr/>
                    <a:lstStyle/>
                    <a:p>
                      <a:r>
                        <a:rPr lang="da-DK" sz="1200" b="1">
                          <a:effectLst/>
                        </a:rPr>
                        <a:t>Hovedtotal</a:t>
                      </a:r>
                      <a:endParaRPr lang="da-DK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 dirty="0">
                          <a:effectLst/>
                        </a:rPr>
                        <a:t>675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>
                          <a:effectLst/>
                        </a:rPr>
                        <a:t>18.535</a:t>
                      </a:r>
                      <a:endParaRPr lang="da-DK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1" dirty="0">
                          <a:effectLst/>
                        </a:rPr>
                        <a:t>127.891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873303"/>
                  </a:ext>
                </a:extLst>
              </a:tr>
            </a:tbl>
          </a:graphicData>
        </a:graphic>
      </p:graphicFrame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45C9E6EB-31A0-9643-68A9-76061E2D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Bogense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098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07C4FE6-DBC6-7438-3F9A-17E46269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06912"/>
            <a:ext cx="9144000" cy="5677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20A08-7687-0C6F-0E78-BEE33FD0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Forudsætninger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E04FFE-2429-A980-F24E-8D39EB31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7CFF661-0005-EE2C-D52E-76242569876F}"/>
              </a:ext>
            </a:extLst>
          </p:cNvPr>
          <p:cNvSpPr txBox="1"/>
          <p:nvPr/>
        </p:nvSpPr>
        <p:spPr>
          <a:xfrm>
            <a:off x="5488384" y="1443841"/>
            <a:ext cx="32038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Gaspriser og elpriser for 2021-2022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Energistyrelsens forventninger til brændselspriser de næste 20 år.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Ledningspriser fra lig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nende projekter indhentet forår 2022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Units og Varmepumpeinvesteringer fra Teknologikatalogerne (ENS) inklusiv nyeste revidering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juni/juli 2022 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61BA64-3CD1-F2DC-EB47-158252EC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Bogense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53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BF4F1-3FE0-F4A5-7F33-94763064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038" y="4314911"/>
            <a:ext cx="5486400" cy="56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Undersøgte alternativer</a:t>
            </a:r>
          </a:p>
        </p:txBody>
      </p:sp>
      <p:pic>
        <p:nvPicPr>
          <p:cNvPr id="8" name="Billede 8">
            <a:extLst>
              <a:ext uri="{FF2B5EF4-FFF2-40B4-BE49-F238E27FC236}">
                <a16:creationId xmlns:a16="http://schemas.microsoft.com/office/drawing/2014/main" id="{A01E1E82-A2EF-9F78-1112-392DC1884E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748334" y="409988"/>
            <a:ext cx="5486400" cy="3914366"/>
          </a:xfrm>
          <a:noFill/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EFBAD454-9839-1115-602D-A6F5DD07A929}"/>
              </a:ext>
            </a:extLst>
          </p:cNvPr>
          <p:cNvSpPr txBox="1"/>
          <p:nvPr/>
        </p:nvSpPr>
        <p:spPr>
          <a:xfrm>
            <a:off x="899592" y="5013176"/>
            <a:ext cx="741682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6AB023"/>
              </a:buClr>
            </a:pPr>
            <a:r>
              <a:rPr lang="da-DK" sz="9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Reference: Fortsat individuel forsyning af projektområdet samt reinvestering af individuelle anlæg.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6AB023"/>
              </a:buClr>
            </a:pPr>
            <a:r>
              <a:rPr lang="da-DK" sz="9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6AB023"/>
              </a:buClr>
            </a:pPr>
            <a:r>
              <a:rPr lang="da-DK" sz="9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Projekt: Fjernvarmeforsyning af projektområdet, med konvertering i løbet af år 2023-27. 	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6AB023"/>
              </a:buClr>
            </a:pPr>
            <a:endParaRPr lang="da-DK" sz="900" kern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6AB023"/>
              </a:buClr>
            </a:pPr>
            <a:r>
              <a:rPr lang="da-DK" sz="9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Alternativ: Varmeforsyning via. Individuelle varmepumper i projektområdet med konvertering fra 2023-27. 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94FBCB-CE8B-4190-635B-C6A94864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5294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D3E903-68E9-406B-9C7A-3BFE024932AC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7518987-244F-EBA8-F57A-7E0A0E9C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Bogense December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043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DB05F-50E8-58EA-A46B-CD825232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0926"/>
          </a:xfrm>
        </p:spPr>
        <p:txBody>
          <a:bodyPr anchor="ctr">
            <a:normAutofit/>
          </a:bodyPr>
          <a:lstStyle/>
          <a:p>
            <a:r>
              <a:rPr lang="da-DK" dirty="0"/>
              <a:t>Selskabsøkonomi – Minimumstilslutning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8D2143-F7AC-2803-34BB-8E9AEC157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Minimum 491 bygninger tilsluttet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Tilskud fra Fjernvarmepuljen på 9,8 mio. kr.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Selskabsøkonomi = 0 over 20 år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Tilslutningsbidrag: 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År 1= 274 kr./m2 + 12.000 + moms = ca. 60.000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Pr år over 20 år = 30,9 Kr./m2 + moms ca. 5000 pr år </a:t>
            </a:r>
          </a:p>
          <a:p>
            <a:pPr>
              <a:lnSpc>
                <a:spcPct val="90000"/>
              </a:lnSpc>
            </a:pPr>
            <a:endParaRPr lang="da-DK" sz="2000" dirty="0"/>
          </a:p>
        </p:txBody>
      </p:sp>
      <p:pic>
        <p:nvPicPr>
          <p:cNvPr id="9" name="Pladsholder til billede 8" descr="En Cozy kabine i skove, der er dækket af sne">
            <a:extLst>
              <a:ext uri="{FF2B5EF4-FFF2-40B4-BE49-F238E27FC236}">
                <a16:creationId xmlns:a16="http://schemas.microsoft.com/office/drawing/2014/main" id="{06D3165D-139B-FBB4-526C-25130A57CE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F8B1E3C-E258-809F-3EA3-EC86121B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6264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Bogense December 2022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063BAE-E3EB-A20B-312D-4A0E7B5D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5294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3E903-68E9-406B-9C7A-3BFE024932AC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71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DB05F-50E8-58EA-A46B-CD825232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0926"/>
          </a:xfrm>
        </p:spPr>
        <p:txBody>
          <a:bodyPr anchor="ctr">
            <a:normAutofit/>
          </a:bodyPr>
          <a:lstStyle/>
          <a:p>
            <a:r>
              <a:rPr lang="da-DK" dirty="0"/>
              <a:t>Selskabsøkonomi – 573 bygninger (85%)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8D2143-F7AC-2803-34BB-8E9AEC157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200" dirty="0"/>
              <a:t>573 bygninger tilsluttet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200" dirty="0"/>
              <a:t>Tilskud fra Fjernvarmepuljen på 9,8 mio. kr.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200" dirty="0"/>
              <a:t>Selskabsøkonomi = +6,8 mio. over 20 år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200" dirty="0"/>
              <a:t>Tilslutningsbidrag 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År 1= 274 kr./m2 + 12.000 + moms = ca. 60.000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Pr år over 20 år = 30,9 Kr./m2 + moms ca. 5000 pr år </a:t>
            </a:r>
          </a:p>
          <a:p>
            <a:pPr>
              <a:lnSpc>
                <a:spcPct val="90000"/>
              </a:lnSpc>
            </a:pPr>
            <a:endParaRPr lang="da-DK" sz="2200" dirty="0"/>
          </a:p>
        </p:txBody>
      </p:sp>
      <p:pic>
        <p:nvPicPr>
          <p:cNvPr id="9" name="Pladsholder til billede 8" descr="Huse med Sidewalk">
            <a:extLst>
              <a:ext uri="{FF2B5EF4-FFF2-40B4-BE49-F238E27FC236}">
                <a16:creationId xmlns:a16="http://schemas.microsoft.com/office/drawing/2014/main" id="{256AAEA8-BD3E-989D-0AE4-DB129A8DE9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290769-92FE-849C-1C8F-FE3B80C8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6264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Bogense December 2022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063BAE-E3EB-A20B-312D-4A0E7B5D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5294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3E903-68E9-406B-9C7A-3BFE024932AC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sp>
        <p:nvSpPr>
          <p:cNvPr id="10" name="Tankeboble: sky 9">
            <a:extLst>
              <a:ext uri="{FF2B5EF4-FFF2-40B4-BE49-F238E27FC236}">
                <a16:creationId xmlns:a16="http://schemas.microsoft.com/office/drawing/2014/main" id="{03594ADF-8143-FD46-761B-6B5F1DA8FA8C}"/>
              </a:ext>
            </a:extLst>
          </p:cNvPr>
          <p:cNvSpPr/>
          <p:nvPr/>
        </p:nvSpPr>
        <p:spPr>
          <a:xfrm>
            <a:off x="5076056" y="1484784"/>
            <a:ext cx="2520280" cy="144016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50" dirty="0"/>
              <a:t>Et overskud tilbagebetales til forbrugerne i form af lavere varmepriser, Fjernvarme er hvile-i-sig selv og må ikke tjene penge</a:t>
            </a:r>
          </a:p>
        </p:txBody>
      </p:sp>
    </p:spTree>
    <p:extLst>
      <p:ext uri="{BB962C8B-B14F-4D97-AF65-F5344CB8AC3E}">
        <p14:creationId xmlns:p14="http://schemas.microsoft.com/office/powerpoint/2010/main" val="199719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B161F5F-4418-5A6C-E364-F9FDA11E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0926"/>
          </a:xfrm>
        </p:spPr>
        <p:txBody>
          <a:bodyPr/>
          <a:lstStyle/>
          <a:p>
            <a:r>
              <a:rPr lang="en-US" dirty="0" err="1"/>
              <a:t>Forbrugerøkonomi</a:t>
            </a:r>
            <a:r>
              <a:rPr lang="en-US" dirty="0"/>
              <a:t> (130 m2, 18,1 MWh)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D63E94E-1711-1238-65A3-77E9C2CF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6264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Bogense December 2022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E0BF25-0DBB-CC96-7677-6CF7672E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356350"/>
            <a:ext cx="5294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3E903-68E9-406B-9C7A-3BFE024932AC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075B5B-8860-475C-8B41-AFFD27281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808501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86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791D9-3CA1-8972-70A4-1A7429E6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Forbrugerøkonomi – Grøn omstillingsbidrag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FE6F37F-FDEB-FB46-EEB4-AD37227C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E903-68E9-406B-9C7A-3BFE024932AC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73B08730-BC92-936A-DA63-06C2C9D8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Bogense December 2022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0C7A73E-71FC-B4F4-8101-054FCA61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6" y="3789040"/>
            <a:ext cx="6552728" cy="201312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15D0216-1F7B-9B0E-85D6-04E578CC4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97" y="1129606"/>
            <a:ext cx="8190183" cy="23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0609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AEB330F5AB5F43B244BD5EBF09EFCA" ma:contentTypeVersion="10" ma:contentTypeDescription="Opret et nyt dokument." ma:contentTypeScope="" ma:versionID="6eaf87918ecc98eaca754a54890f663e">
  <xsd:schema xmlns:xsd="http://www.w3.org/2001/XMLSchema" xmlns:xs="http://www.w3.org/2001/XMLSchema" xmlns:p="http://schemas.microsoft.com/office/2006/metadata/properties" xmlns:ns2="fe121e20-e7f1-46f8-9cf0-3dcc1c9d6a71" xmlns:ns3="3cb11f44-5089-44be-a7dd-4fed73cd74f9" targetNamespace="http://schemas.microsoft.com/office/2006/metadata/properties" ma:root="true" ma:fieldsID="40f29ee28b9b384c872c2677f88f9c15" ns2:_="" ns3:_="">
    <xsd:import namespace="fe121e20-e7f1-46f8-9cf0-3dcc1c9d6a71"/>
    <xsd:import namespace="3cb11f44-5089-44be-a7dd-4fed73cd7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21e20-e7f1-46f8-9cf0-3dcc1c9d6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1f44-5089-44be-a7dd-4fed73cd7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BCAFEF-CAE5-40C6-AAC6-E65E08CD5E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0A0CB4-2F9E-4E3D-AD61-37EE66077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121e20-e7f1-46f8-9cf0-3dcc1c9d6a71"/>
    <ds:schemaRef ds:uri="3cb11f44-5089-44be-a7dd-4fed73cd7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4A81AD-D4CF-439D-BB05-B922CF36B0E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6900</TotalTime>
  <Words>579</Words>
  <Application>Microsoft Office PowerPoint</Application>
  <PresentationFormat>Skærmshow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Symbol</vt:lpstr>
      <vt:lpstr>Kontortema</vt:lpstr>
      <vt:lpstr>Fjernvarme Forsyning af byerne syd for Bogense   Tofte, Kærby, Skovby, Hårslev, Reveldrup, Rækkehuse, Særslev og Hemmerslev </vt:lpstr>
      <vt:lpstr>Projektets forløb</vt:lpstr>
      <vt:lpstr>Området medtaget i projektet</vt:lpstr>
      <vt:lpstr>Forudsætninger</vt:lpstr>
      <vt:lpstr>Undersøgte alternativer</vt:lpstr>
      <vt:lpstr>Selskabsøkonomi – Minimumstilslutning </vt:lpstr>
      <vt:lpstr>Selskabsøkonomi – 573 bygninger (85%)  </vt:lpstr>
      <vt:lpstr>Forbrugerøkonomi (130 m2, 18,1 MWh)</vt:lpstr>
      <vt:lpstr>Forbrugerøkonomi – Grøn omstillingsbidrag</vt:lpstr>
      <vt:lpstr>Forbrugerøkonomi - Tilslutningsbidrag</vt:lpstr>
      <vt:lpstr>CO2 reduktion</vt:lpstr>
      <vt:lpstr>Samfundsøkonomi</vt:lpstr>
      <vt:lpstr>De næste skridt </vt:lpstr>
      <vt:lpstr>Tak for ordet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Anders Michael Odgaard</dc:creator>
  <cp:lastModifiedBy>Tina Hartun Nielsen</cp:lastModifiedBy>
  <cp:revision>491</cp:revision>
  <cp:lastPrinted>2019-09-18T16:19:51Z</cp:lastPrinted>
  <dcterms:created xsi:type="dcterms:W3CDTF">2011-01-04T16:33:29Z</dcterms:created>
  <dcterms:modified xsi:type="dcterms:W3CDTF">2022-12-15T15:02:38Z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0x010100B7AEB330F5AB5F43B244BD5EBF09EFCA</vt:lpwstr>
  </property>
</Properties>
</file>